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7"/>
  </p:notesMasterIdLst>
  <p:sldIdLst>
    <p:sldId id="256" r:id="rId5"/>
    <p:sldId id="371" r:id="rId6"/>
    <p:sldId id="378" r:id="rId7"/>
    <p:sldId id="379" r:id="rId8"/>
    <p:sldId id="332" r:id="rId9"/>
    <p:sldId id="334" r:id="rId10"/>
    <p:sldId id="356" r:id="rId11"/>
    <p:sldId id="339" r:id="rId12"/>
    <p:sldId id="398" r:id="rId13"/>
    <p:sldId id="396" r:id="rId14"/>
    <p:sldId id="372" r:id="rId15"/>
    <p:sldId id="373" r:id="rId16"/>
    <p:sldId id="380" r:id="rId17"/>
    <p:sldId id="376" r:id="rId18"/>
    <p:sldId id="377" r:id="rId19"/>
    <p:sldId id="375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 Voortman" userId="ea276f1b-ef3f-4153-b96a-557312eda525" providerId="ADAL" clId="{D4F66CC8-A151-44AE-B57C-573D89263414}"/>
    <pc:docChg chg="undo custSel addSld delSld modSld sldOrd">
      <pc:chgData name="Edgar Voortman" userId="ea276f1b-ef3f-4153-b96a-557312eda525" providerId="ADAL" clId="{D4F66CC8-A151-44AE-B57C-573D89263414}" dt="2021-11-25T23:08:16.792" v="2038"/>
      <pc:docMkLst>
        <pc:docMk/>
      </pc:docMkLst>
      <pc:sldChg chg="modSp">
        <pc:chgData name="Edgar Voortman" userId="ea276f1b-ef3f-4153-b96a-557312eda525" providerId="ADAL" clId="{D4F66CC8-A151-44AE-B57C-573D89263414}" dt="2021-11-25T20:23:23.216" v="314" actId="12"/>
        <pc:sldMkLst>
          <pc:docMk/>
          <pc:sldMk cId="2132361594" sldId="256"/>
        </pc:sldMkLst>
        <pc:spChg chg="mod">
          <ac:chgData name="Edgar Voortman" userId="ea276f1b-ef3f-4153-b96a-557312eda525" providerId="ADAL" clId="{D4F66CC8-A151-44AE-B57C-573D89263414}" dt="2021-11-25T19:20:19.072" v="120" actId="20577"/>
          <ac:spMkLst>
            <pc:docMk/>
            <pc:sldMk cId="2132361594" sldId="256"/>
            <ac:spMk id="2" creationId="{01AB9E0C-ACD4-4789-A602-6EB0F39A7840}"/>
          </ac:spMkLst>
        </pc:spChg>
        <pc:spChg chg="mod">
          <ac:chgData name="Edgar Voortman" userId="ea276f1b-ef3f-4153-b96a-557312eda525" providerId="ADAL" clId="{D4F66CC8-A151-44AE-B57C-573D89263414}" dt="2021-11-25T20:23:23.216" v="314" actId="12"/>
          <ac:spMkLst>
            <pc:docMk/>
            <pc:sldMk cId="2132361594" sldId="256"/>
            <ac:spMk id="3" creationId="{C1781354-BF32-4A35-976B-32427127F73E}"/>
          </ac:spMkLst>
        </pc:spChg>
      </pc:sldChg>
      <pc:sldChg chg="del">
        <pc:chgData name="Edgar Voortman" userId="ea276f1b-ef3f-4153-b96a-557312eda525" providerId="ADAL" clId="{D4F66CC8-A151-44AE-B57C-573D89263414}" dt="2021-11-25T19:20:05.305" v="92" actId="2696"/>
        <pc:sldMkLst>
          <pc:docMk/>
          <pc:sldMk cId="3896391132" sldId="310"/>
        </pc:sldMkLst>
      </pc:sldChg>
      <pc:sldChg chg="add">
        <pc:chgData name="Edgar Voortman" userId="ea276f1b-ef3f-4153-b96a-557312eda525" providerId="ADAL" clId="{D4F66CC8-A151-44AE-B57C-573D89263414}" dt="2021-11-25T21:42:44.851" v="1972"/>
        <pc:sldMkLst>
          <pc:docMk/>
          <pc:sldMk cId="1331023533" sldId="332"/>
        </pc:sldMkLst>
      </pc:sldChg>
      <pc:sldChg chg="addSp modSp add">
        <pc:chgData name="Edgar Voortman" userId="ea276f1b-ef3f-4153-b96a-557312eda525" providerId="ADAL" clId="{D4F66CC8-A151-44AE-B57C-573D89263414}" dt="2021-11-25T21:40:02.379" v="1968" actId="255"/>
        <pc:sldMkLst>
          <pc:docMk/>
          <pc:sldMk cId="1660830558" sldId="334"/>
        </pc:sldMkLst>
        <pc:spChg chg="add mod">
          <ac:chgData name="Edgar Voortman" userId="ea276f1b-ef3f-4153-b96a-557312eda525" providerId="ADAL" clId="{D4F66CC8-A151-44AE-B57C-573D89263414}" dt="2021-11-25T21:40:02.379" v="1968" actId="255"/>
          <ac:spMkLst>
            <pc:docMk/>
            <pc:sldMk cId="1660830558" sldId="334"/>
            <ac:spMk id="3" creationId="{E2521EB4-3BF0-4136-B14A-D9D24306F193}"/>
          </ac:spMkLst>
        </pc:spChg>
      </pc:sldChg>
      <pc:sldChg chg="add">
        <pc:chgData name="Edgar Voortman" userId="ea276f1b-ef3f-4153-b96a-557312eda525" providerId="ADAL" clId="{D4F66CC8-A151-44AE-B57C-573D89263414}" dt="2021-11-25T23:08:16.792" v="2038"/>
        <pc:sldMkLst>
          <pc:docMk/>
          <pc:sldMk cId="3855687213" sldId="339"/>
        </pc:sldMkLst>
      </pc:sldChg>
      <pc:sldChg chg="addSp modSp add">
        <pc:chgData name="Edgar Voortman" userId="ea276f1b-ef3f-4153-b96a-557312eda525" providerId="ADAL" clId="{D4F66CC8-A151-44AE-B57C-573D89263414}" dt="2021-11-25T21:40:14.604" v="1970" actId="1076"/>
        <pc:sldMkLst>
          <pc:docMk/>
          <pc:sldMk cId="3733956220" sldId="356"/>
        </pc:sldMkLst>
        <pc:spChg chg="add mod">
          <ac:chgData name="Edgar Voortman" userId="ea276f1b-ef3f-4153-b96a-557312eda525" providerId="ADAL" clId="{D4F66CC8-A151-44AE-B57C-573D89263414}" dt="2021-11-25T21:40:14.604" v="1970" actId="1076"/>
          <ac:spMkLst>
            <pc:docMk/>
            <pc:sldMk cId="3733956220" sldId="356"/>
            <ac:spMk id="3" creationId="{EE191109-F4D5-4C44-960C-26D083DE8A7D}"/>
          </ac:spMkLst>
        </pc:spChg>
      </pc:sldChg>
      <pc:sldChg chg="addSp modSp add ord">
        <pc:chgData name="Edgar Voortman" userId="ea276f1b-ef3f-4153-b96a-557312eda525" providerId="ADAL" clId="{D4F66CC8-A151-44AE-B57C-573D89263414}" dt="2021-11-25T21:43:00.810" v="1973"/>
        <pc:sldMkLst>
          <pc:docMk/>
          <pc:sldMk cId="3709531932" sldId="372"/>
        </pc:sldMkLst>
        <pc:picChg chg="add mod">
          <ac:chgData name="Edgar Voortman" userId="ea276f1b-ef3f-4153-b96a-557312eda525" providerId="ADAL" clId="{D4F66CC8-A151-44AE-B57C-573D89263414}" dt="2021-11-25T19:36:16.660" v="162" actId="1037"/>
          <ac:picMkLst>
            <pc:docMk/>
            <pc:sldMk cId="3709531932" sldId="372"/>
            <ac:picMk id="1026" creationId="{22329C06-3FE8-47F3-864D-13FBABD47D74}"/>
          </ac:picMkLst>
        </pc:picChg>
      </pc:sldChg>
      <pc:sldChg chg="addSp add">
        <pc:chgData name="Edgar Voortman" userId="ea276f1b-ef3f-4153-b96a-557312eda525" providerId="ADAL" clId="{D4F66CC8-A151-44AE-B57C-573D89263414}" dt="2021-11-25T20:14:01.923" v="164"/>
        <pc:sldMkLst>
          <pc:docMk/>
          <pc:sldMk cId="3033774682" sldId="373"/>
        </pc:sldMkLst>
        <pc:picChg chg="add">
          <ac:chgData name="Edgar Voortman" userId="ea276f1b-ef3f-4153-b96a-557312eda525" providerId="ADAL" clId="{D4F66CC8-A151-44AE-B57C-573D89263414}" dt="2021-11-25T20:14:01.923" v="164"/>
          <ac:picMkLst>
            <pc:docMk/>
            <pc:sldMk cId="3033774682" sldId="373"/>
            <ac:picMk id="2050" creationId="{0A8E8508-DC6C-42EE-89F3-BD70FE226D19}"/>
          </ac:picMkLst>
        </pc:picChg>
      </pc:sldChg>
      <pc:sldChg chg="addSp delSp modSp add del">
        <pc:chgData name="Edgar Voortman" userId="ea276f1b-ef3f-4153-b96a-557312eda525" providerId="ADAL" clId="{D4F66CC8-A151-44AE-B57C-573D89263414}" dt="2021-11-25T21:43:11.634" v="1974" actId="2696"/>
        <pc:sldMkLst>
          <pc:docMk/>
          <pc:sldMk cId="1476872302" sldId="374"/>
        </pc:sldMkLst>
        <pc:spChg chg="add del">
          <ac:chgData name="Edgar Voortman" userId="ea276f1b-ef3f-4153-b96a-557312eda525" providerId="ADAL" clId="{D4F66CC8-A151-44AE-B57C-573D89263414}" dt="2021-11-25T20:16:40.525" v="167" actId="478"/>
          <ac:spMkLst>
            <pc:docMk/>
            <pc:sldMk cId="1476872302" sldId="374"/>
            <ac:spMk id="2" creationId="{2D266534-09A0-48C2-879A-D2562FB9F0D3}"/>
          </ac:spMkLst>
        </pc:spChg>
        <pc:picChg chg="add mod">
          <ac:chgData name="Edgar Voortman" userId="ea276f1b-ef3f-4153-b96a-557312eda525" providerId="ADAL" clId="{D4F66CC8-A151-44AE-B57C-573D89263414}" dt="2021-11-25T20:17:50.574" v="189" actId="1038"/>
          <ac:picMkLst>
            <pc:docMk/>
            <pc:sldMk cId="1476872302" sldId="374"/>
            <ac:picMk id="3" creationId="{71D27F10-807E-4F3A-AA32-1D29F599608F}"/>
          </ac:picMkLst>
        </pc:picChg>
      </pc:sldChg>
      <pc:sldChg chg="addSp modSp add ord">
        <pc:chgData name="Edgar Voortman" userId="ea276f1b-ef3f-4153-b96a-557312eda525" providerId="ADAL" clId="{D4F66CC8-A151-44AE-B57C-573D89263414}" dt="2021-11-25T20:22:09.697" v="277"/>
        <pc:sldMkLst>
          <pc:docMk/>
          <pc:sldMk cId="4071684783" sldId="375"/>
        </pc:sldMkLst>
        <pc:picChg chg="add mod">
          <ac:chgData name="Edgar Voortman" userId="ea276f1b-ef3f-4153-b96a-557312eda525" providerId="ADAL" clId="{D4F66CC8-A151-44AE-B57C-573D89263414}" dt="2021-11-25T20:19:37.873" v="194" actId="1076"/>
          <ac:picMkLst>
            <pc:docMk/>
            <pc:sldMk cId="4071684783" sldId="375"/>
            <ac:picMk id="3074" creationId="{B2E782B0-DD79-43A8-9296-719E4DEFFB62}"/>
          </ac:picMkLst>
        </pc:picChg>
      </pc:sldChg>
      <pc:sldChg chg="addSp modSp add">
        <pc:chgData name="Edgar Voortman" userId="ea276f1b-ef3f-4153-b96a-557312eda525" providerId="ADAL" clId="{D4F66CC8-A151-44AE-B57C-573D89263414}" dt="2021-11-25T20:21:20.451" v="234" actId="14100"/>
        <pc:sldMkLst>
          <pc:docMk/>
          <pc:sldMk cId="3435469000" sldId="376"/>
        </pc:sldMkLst>
        <pc:picChg chg="add mod">
          <ac:chgData name="Edgar Voortman" userId="ea276f1b-ef3f-4153-b96a-557312eda525" providerId="ADAL" clId="{D4F66CC8-A151-44AE-B57C-573D89263414}" dt="2021-11-25T20:21:14.607" v="232" actId="1035"/>
          <ac:picMkLst>
            <pc:docMk/>
            <pc:sldMk cId="3435469000" sldId="376"/>
            <ac:picMk id="4098" creationId="{9BA4B515-BA78-466C-8690-90CA1DA6F07A}"/>
          </ac:picMkLst>
        </pc:picChg>
        <pc:picChg chg="add mod">
          <ac:chgData name="Edgar Voortman" userId="ea276f1b-ef3f-4153-b96a-557312eda525" providerId="ADAL" clId="{D4F66CC8-A151-44AE-B57C-573D89263414}" dt="2021-11-25T20:21:20.451" v="234" actId="14100"/>
          <ac:picMkLst>
            <pc:docMk/>
            <pc:sldMk cId="3435469000" sldId="376"/>
            <ac:picMk id="4100" creationId="{D3BB226F-4A3E-4A45-90AB-44AC37AA854E}"/>
          </ac:picMkLst>
        </pc:picChg>
      </pc:sldChg>
      <pc:sldChg chg="modSp add">
        <pc:chgData name="Edgar Voortman" userId="ea276f1b-ef3f-4153-b96a-557312eda525" providerId="ADAL" clId="{D4F66CC8-A151-44AE-B57C-573D89263414}" dt="2021-11-25T20:31:20.915" v="576" actId="20577"/>
        <pc:sldMkLst>
          <pc:docMk/>
          <pc:sldMk cId="2981912425" sldId="377"/>
        </pc:sldMkLst>
        <pc:spChg chg="mod">
          <ac:chgData name="Edgar Voortman" userId="ea276f1b-ef3f-4153-b96a-557312eda525" providerId="ADAL" clId="{D4F66CC8-A151-44AE-B57C-573D89263414}" dt="2021-11-25T20:21:49.165" v="275" actId="20577"/>
          <ac:spMkLst>
            <pc:docMk/>
            <pc:sldMk cId="2981912425" sldId="377"/>
            <ac:spMk id="2" creationId="{FB20A1CA-0DCE-402C-A5ED-7B96FE105841}"/>
          </ac:spMkLst>
        </pc:spChg>
        <pc:spChg chg="mod">
          <ac:chgData name="Edgar Voortman" userId="ea276f1b-ef3f-4153-b96a-557312eda525" providerId="ADAL" clId="{D4F66CC8-A151-44AE-B57C-573D89263414}" dt="2021-11-25T20:31:20.915" v="576" actId="20577"/>
          <ac:spMkLst>
            <pc:docMk/>
            <pc:sldMk cId="2981912425" sldId="377"/>
            <ac:spMk id="3" creationId="{411EC2DB-6330-43DB-908A-1840A95C9E91}"/>
          </ac:spMkLst>
        </pc:spChg>
      </pc:sldChg>
      <pc:sldChg chg="addSp modSp add">
        <pc:chgData name="Edgar Voortman" userId="ea276f1b-ef3f-4153-b96a-557312eda525" providerId="ADAL" clId="{D4F66CC8-A151-44AE-B57C-573D89263414}" dt="2021-11-25T20:25:11.169" v="317" actId="14100"/>
        <pc:sldMkLst>
          <pc:docMk/>
          <pc:sldMk cId="572621144" sldId="378"/>
        </pc:sldMkLst>
        <pc:picChg chg="add mod">
          <ac:chgData name="Edgar Voortman" userId="ea276f1b-ef3f-4153-b96a-557312eda525" providerId="ADAL" clId="{D4F66CC8-A151-44AE-B57C-573D89263414}" dt="2021-11-25T20:25:11.169" v="317" actId="14100"/>
          <ac:picMkLst>
            <pc:docMk/>
            <pc:sldMk cId="572621144" sldId="378"/>
            <ac:picMk id="5122" creationId="{DD49B766-F4BC-4CF7-B341-7B4B058C5DDB}"/>
          </ac:picMkLst>
        </pc:picChg>
      </pc:sldChg>
      <pc:sldChg chg="modSp add">
        <pc:chgData name="Edgar Voortman" userId="ea276f1b-ef3f-4153-b96a-557312eda525" providerId="ADAL" clId="{D4F66CC8-A151-44AE-B57C-573D89263414}" dt="2021-11-25T21:37:52.846" v="1951" actId="20577"/>
        <pc:sldMkLst>
          <pc:docMk/>
          <pc:sldMk cId="1930693128" sldId="379"/>
        </pc:sldMkLst>
        <pc:spChg chg="mod">
          <ac:chgData name="Edgar Voortman" userId="ea276f1b-ef3f-4153-b96a-557312eda525" providerId="ADAL" clId="{D4F66CC8-A151-44AE-B57C-573D89263414}" dt="2021-11-25T20:25:31.255" v="325" actId="20577"/>
          <ac:spMkLst>
            <pc:docMk/>
            <pc:sldMk cId="1930693128" sldId="379"/>
            <ac:spMk id="2" creationId="{C34EB471-CBEC-4774-A4B0-6E6D014A1C8D}"/>
          </ac:spMkLst>
        </pc:spChg>
        <pc:spChg chg="mod">
          <ac:chgData name="Edgar Voortman" userId="ea276f1b-ef3f-4153-b96a-557312eda525" providerId="ADAL" clId="{D4F66CC8-A151-44AE-B57C-573D89263414}" dt="2021-11-25T21:37:52.846" v="1951" actId="20577"/>
          <ac:spMkLst>
            <pc:docMk/>
            <pc:sldMk cId="1930693128" sldId="379"/>
            <ac:spMk id="3" creationId="{F252A98B-0555-4D74-9D93-FF6770D3FB06}"/>
          </ac:spMkLst>
        </pc:spChg>
      </pc:sldChg>
      <pc:sldChg chg="modSp add">
        <pc:chgData name="Edgar Voortman" userId="ea276f1b-ef3f-4153-b96a-557312eda525" providerId="ADAL" clId="{D4F66CC8-A151-44AE-B57C-573D89263414}" dt="2021-11-25T21:43:34.354" v="1985" actId="1076"/>
        <pc:sldMkLst>
          <pc:docMk/>
          <pc:sldMk cId="3548602536" sldId="380"/>
        </pc:sldMkLst>
        <pc:spChg chg="mod">
          <ac:chgData name="Edgar Voortman" userId="ea276f1b-ef3f-4153-b96a-557312eda525" providerId="ADAL" clId="{D4F66CC8-A151-44AE-B57C-573D89263414}" dt="2021-11-25T21:43:34.354" v="1985" actId="1076"/>
          <ac:spMkLst>
            <pc:docMk/>
            <pc:sldMk cId="3548602536" sldId="380"/>
            <ac:spMk id="2" creationId="{EA366A3E-9E71-45BE-8615-474AA32735F5}"/>
          </ac:spMkLst>
        </pc:spChg>
        <pc:spChg chg="mod">
          <ac:chgData name="Edgar Voortman" userId="ea276f1b-ef3f-4153-b96a-557312eda525" providerId="ADAL" clId="{D4F66CC8-A151-44AE-B57C-573D89263414}" dt="2021-11-25T20:31:08.155" v="572" actId="20577"/>
          <ac:spMkLst>
            <pc:docMk/>
            <pc:sldMk cId="3548602536" sldId="380"/>
            <ac:spMk id="3" creationId="{96328765-2937-4B8C-ADC3-4302F848110F}"/>
          </ac:spMkLst>
        </pc:spChg>
      </pc:sldChg>
      <pc:sldChg chg="modSp add">
        <pc:chgData name="Edgar Voortman" userId="ea276f1b-ef3f-4153-b96a-557312eda525" providerId="ADAL" clId="{D4F66CC8-A151-44AE-B57C-573D89263414}" dt="2021-11-25T20:40:36.468" v="886" actId="20577"/>
        <pc:sldMkLst>
          <pc:docMk/>
          <pc:sldMk cId="3069786969" sldId="381"/>
        </pc:sldMkLst>
        <pc:spChg chg="mod">
          <ac:chgData name="Edgar Voortman" userId="ea276f1b-ef3f-4153-b96a-557312eda525" providerId="ADAL" clId="{D4F66CC8-A151-44AE-B57C-573D89263414}" dt="2021-11-25T20:34:33.363" v="684" actId="20577"/>
          <ac:spMkLst>
            <pc:docMk/>
            <pc:sldMk cId="3069786969" sldId="381"/>
            <ac:spMk id="2" creationId="{DF3AEDB2-F4F0-404A-BFCC-738F33F4F1A1}"/>
          </ac:spMkLst>
        </pc:spChg>
        <pc:spChg chg="mod">
          <ac:chgData name="Edgar Voortman" userId="ea276f1b-ef3f-4153-b96a-557312eda525" providerId="ADAL" clId="{D4F66CC8-A151-44AE-B57C-573D89263414}" dt="2021-11-25T20:40:36.468" v="886" actId="20577"/>
          <ac:spMkLst>
            <pc:docMk/>
            <pc:sldMk cId="3069786969" sldId="381"/>
            <ac:spMk id="3" creationId="{FE135340-907C-4140-BE1F-3F0D071C4026}"/>
          </ac:spMkLst>
        </pc:spChg>
      </pc:sldChg>
      <pc:sldChg chg="modSp add">
        <pc:chgData name="Edgar Voortman" userId="ea276f1b-ef3f-4153-b96a-557312eda525" providerId="ADAL" clId="{D4F66CC8-A151-44AE-B57C-573D89263414}" dt="2021-11-25T20:44:24.650" v="1008" actId="20577"/>
        <pc:sldMkLst>
          <pc:docMk/>
          <pc:sldMk cId="1538403115" sldId="382"/>
        </pc:sldMkLst>
        <pc:spChg chg="mod">
          <ac:chgData name="Edgar Voortman" userId="ea276f1b-ef3f-4153-b96a-557312eda525" providerId="ADAL" clId="{D4F66CC8-A151-44AE-B57C-573D89263414}" dt="2021-11-25T20:44:24.650" v="1008" actId="20577"/>
          <ac:spMkLst>
            <pc:docMk/>
            <pc:sldMk cId="1538403115" sldId="382"/>
            <ac:spMk id="2" creationId="{E4115229-DC1B-42BE-BEE7-8735029D8532}"/>
          </ac:spMkLst>
        </pc:spChg>
        <pc:spChg chg="mod">
          <ac:chgData name="Edgar Voortman" userId="ea276f1b-ef3f-4153-b96a-557312eda525" providerId="ADAL" clId="{D4F66CC8-A151-44AE-B57C-573D89263414}" dt="2021-11-25T20:44:13.669" v="974" actId="20577"/>
          <ac:spMkLst>
            <pc:docMk/>
            <pc:sldMk cId="1538403115" sldId="382"/>
            <ac:spMk id="3" creationId="{ECC256CF-AC77-4934-B38F-C9CD406E5200}"/>
          </ac:spMkLst>
        </pc:spChg>
      </pc:sldChg>
      <pc:sldChg chg="addSp modSp add">
        <pc:chgData name="Edgar Voortman" userId="ea276f1b-ef3f-4153-b96a-557312eda525" providerId="ADAL" clId="{D4F66CC8-A151-44AE-B57C-573D89263414}" dt="2021-11-25T21:02:49.251" v="1308" actId="20577"/>
        <pc:sldMkLst>
          <pc:docMk/>
          <pc:sldMk cId="198179174" sldId="383"/>
        </pc:sldMkLst>
        <pc:spChg chg="mod">
          <ac:chgData name="Edgar Voortman" userId="ea276f1b-ef3f-4153-b96a-557312eda525" providerId="ADAL" clId="{D4F66CC8-A151-44AE-B57C-573D89263414}" dt="2021-11-25T21:02:49.251" v="1308" actId="20577"/>
          <ac:spMkLst>
            <pc:docMk/>
            <pc:sldMk cId="198179174" sldId="383"/>
            <ac:spMk id="2" creationId="{A1056DC7-A070-465B-A5B5-9D370F8E63CA}"/>
          </ac:spMkLst>
        </pc:spChg>
        <pc:spChg chg="mod">
          <ac:chgData name="Edgar Voortman" userId="ea276f1b-ef3f-4153-b96a-557312eda525" providerId="ADAL" clId="{D4F66CC8-A151-44AE-B57C-573D89263414}" dt="2021-11-25T20:54:54.598" v="1054" actId="14100"/>
          <ac:spMkLst>
            <pc:docMk/>
            <pc:sldMk cId="198179174" sldId="383"/>
            <ac:spMk id="3" creationId="{B9DBBCC4-F76D-4CE3-AE8C-FC6BAE0071A9}"/>
          </ac:spMkLst>
        </pc:spChg>
        <pc:picChg chg="add mod">
          <ac:chgData name="Edgar Voortman" userId="ea276f1b-ef3f-4153-b96a-557312eda525" providerId="ADAL" clId="{D4F66CC8-A151-44AE-B57C-573D89263414}" dt="2021-11-25T20:55:02.136" v="1056" actId="1076"/>
          <ac:picMkLst>
            <pc:docMk/>
            <pc:sldMk cId="198179174" sldId="383"/>
            <ac:picMk id="6146" creationId="{236246D9-9BD0-42D4-9FB0-87BB11B3AA27}"/>
          </ac:picMkLst>
        </pc:picChg>
      </pc:sldChg>
      <pc:sldChg chg="modSp add">
        <pc:chgData name="Edgar Voortman" userId="ea276f1b-ef3f-4153-b96a-557312eda525" providerId="ADAL" clId="{D4F66CC8-A151-44AE-B57C-573D89263414}" dt="2021-11-25T20:56:34.581" v="1130" actId="20577"/>
        <pc:sldMkLst>
          <pc:docMk/>
          <pc:sldMk cId="3137537011" sldId="384"/>
        </pc:sldMkLst>
        <pc:spChg chg="mod">
          <ac:chgData name="Edgar Voortman" userId="ea276f1b-ef3f-4153-b96a-557312eda525" providerId="ADAL" clId="{D4F66CC8-A151-44AE-B57C-573D89263414}" dt="2021-11-25T20:55:50.229" v="1070" actId="20577"/>
          <ac:spMkLst>
            <pc:docMk/>
            <pc:sldMk cId="3137537011" sldId="384"/>
            <ac:spMk id="2" creationId="{00C01011-75ED-421B-9A79-2B7F21502B4F}"/>
          </ac:spMkLst>
        </pc:spChg>
        <pc:spChg chg="mod">
          <ac:chgData name="Edgar Voortman" userId="ea276f1b-ef3f-4153-b96a-557312eda525" providerId="ADAL" clId="{D4F66CC8-A151-44AE-B57C-573D89263414}" dt="2021-11-25T20:56:34.581" v="1130" actId="20577"/>
          <ac:spMkLst>
            <pc:docMk/>
            <pc:sldMk cId="3137537011" sldId="384"/>
            <ac:spMk id="3" creationId="{D177C3CE-F992-4D54-A202-7E4B07455DE3}"/>
          </ac:spMkLst>
        </pc:spChg>
      </pc:sldChg>
      <pc:sldChg chg="addSp modSp add">
        <pc:chgData name="Edgar Voortman" userId="ea276f1b-ef3f-4153-b96a-557312eda525" providerId="ADAL" clId="{D4F66CC8-A151-44AE-B57C-573D89263414}" dt="2021-11-25T21:02:38.250" v="1298" actId="20577"/>
        <pc:sldMkLst>
          <pc:docMk/>
          <pc:sldMk cId="3445568251" sldId="385"/>
        </pc:sldMkLst>
        <pc:spChg chg="mod">
          <ac:chgData name="Edgar Voortman" userId="ea276f1b-ef3f-4153-b96a-557312eda525" providerId="ADAL" clId="{D4F66CC8-A151-44AE-B57C-573D89263414}" dt="2021-11-25T21:02:38.250" v="1298" actId="20577"/>
          <ac:spMkLst>
            <pc:docMk/>
            <pc:sldMk cId="3445568251" sldId="385"/>
            <ac:spMk id="2" creationId="{7625B835-75B9-47F7-B817-CB675B9C27DB}"/>
          </ac:spMkLst>
        </pc:spChg>
        <pc:spChg chg="mod">
          <ac:chgData name="Edgar Voortman" userId="ea276f1b-ef3f-4153-b96a-557312eda525" providerId="ADAL" clId="{D4F66CC8-A151-44AE-B57C-573D89263414}" dt="2021-11-25T20:58:06.689" v="1188" actId="20577"/>
          <ac:spMkLst>
            <pc:docMk/>
            <pc:sldMk cId="3445568251" sldId="385"/>
            <ac:spMk id="3" creationId="{D0980320-8B39-44B6-9DB1-C37D8D74B725}"/>
          </ac:spMkLst>
        </pc:spChg>
        <pc:picChg chg="add mod">
          <ac:chgData name="Edgar Voortman" userId="ea276f1b-ef3f-4153-b96a-557312eda525" providerId="ADAL" clId="{D4F66CC8-A151-44AE-B57C-573D89263414}" dt="2021-11-25T20:58:01.292" v="1181" actId="14100"/>
          <ac:picMkLst>
            <pc:docMk/>
            <pc:sldMk cId="3445568251" sldId="385"/>
            <ac:picMk id="7170" creationId="{A716D1F0-95D8-447B-97EB-3D94EF2AEA63}"/>
          </ac:picMkLst>
        </pc:picChg>
      </pc:sldChg>
      <pc:sldChg chg="modSp add">
        <pc:chgData name="Edgar Voortman" userId="ea276f1b-ef3f-4153-b96a-557312eda525" providerId="ADAL" clId="{D4F66CC8-A151-44AE-B57C-573D89263414}" dt="2021-11-25T20:59:05.364" v="1203" actId="15"/>
        <pc:sldMkLst>
          <pc:docMk/>
          <pc:sldMk cId="79595741" sldId="386"/>
        </pc:sldMkLst>
        <pc:spChg chg="mod">
          <ac:chgData name="Edgar Voortman" userId="ea276f1b-ef3f-4153-b96a-557312eda525" providerId="ADAL" clId="{D4F66CC8-A151-44AE-B57C-573D89263414}" dt="2021-11-25T20:58:34.729" v="1199" actId="20577"/>
          <ac:spMkLst>
            <pc:docMk/>
            <pc:sldMk cId="79595741" sldId="386"/>
            <ac:spMk id="2" creationId="{59FB62C9-9FC0-49BC-91CB-4DF2A03129A1}"/>
          </ac:spMkLst>
        </pc:spChg>
        <pc:spChg chg="mod">
          <ac:chgData name="Edgar Voortman" userId="ea276f1b-ef3f-4153-b96a-557312eda525" providerId="ADAL" clId="{D4F66CC8-A151-44AE-B57C-573D89263414}" dt="2021-11-25T20:59:05.364" v="1203" actId="15"/>
          <ac:spMkLst>
            <pc:docMk/>
            <pc:sldMk cId="79595741" sldId="386"/>
            <ac:spMk id="3" creationId="{FAC8D7CC-BBC0-4A03-BC97-EC3E39261236}"/>
          </ac:spMkLst>
        </pc:spChg>
      </pc:sldChg>
      <pc:sldChg chg="addSp delSp modSp add">
        <pc:chgData name="Edgar Voortman" userId="ea276f1b-ef3f-4153-b96a-557312eda525" providerId="ADAL" clId="{D4F66CC8-A151-44AE-B57C-573D89263414}" dt="2021-11-25T21:05:21.306" v="1394" actId="14100"/>
        <pc:sldMkLst>
          <pc:docMk/>
          <pc:sldMk cId="1333789894" sldId="387"/>
        </pc:sldMkLst>
        <pc:spChg chg="mod">
          <ac:chgData name="Edgar Voortman" userId="ea276f1b-ef3f-4153-b96a-557312eda525" providerId="ADAL" clId="{D4F66CC8-A151-44AE-B57C-573D89263414}" dt="2021-11-25T21:03:02.088" v="1333" actId="20577"/>
          <ac:spMkLst>
            <pc:docMk/>
            <pc:sldMk cId="1333789894" sldId="387"/>
            <ac:spMk id="2" creationId="{B5FB2B96-5F26-417B-BABE-22B5F8FAA834}"/>
          </ac:spMkLst>
        </pc:spChg>
        <pc:spChg chg="del">
          <ac:chgData name="Edgar Voortman" userId="ea276f1b-ef3f-4153-b96a-557312eda525" providerId="ADAL" clId="{D4F66CC8-A151-44AE-B57C-573D89263414}" dt="2021-11-25T21:01:32.366" v="1224"/>
          <ac:spMkLst>
            <pc:docMk/>
            <pc:sldMk cId="1333789894" sldId="387"/>
            <ac:spMk id="3" creationId="{663DBBDF-4BAD-4B1C-8205-472054D23CED}"/>
          </ac:spMkLst>
        </pc:spChg>
        <pc:spChg chg="add mod">
          <ac:chgData name="Edgar Voortman" userId="ea276f1b-ef3f-4153-b96a-557312eda525" providerId="ADAL" clId="{D4F66CC8-A151-44AE-B57C-573D89263414}" dt="2021-11-25T21:05:07.847" v="1392" actId="20577"/>
          <ac:spMkLst>
            <pc:docMk/>
            <pc:sldMk cId="1333789894" sldId="387"/>
            <ac:spMk id="5" creationId="{2B549E43-B589-4602-8F53-2AA0C068F470}"/>
          </ac:spMkLst>
        </pc:spChg>
        <pc:picChg chg="add mod">
          <ac:chgData name="Edgar Voortman" userId="ea276f1b-ef3f-4153-b96a-557312eda525" providerId="ADAL" clId="{D4F66CC8-A151-44AE-B57C-573D89263414}" dt="2021-11-25T21:05:21.306" v="1394" actId="14100"/>
          <ac:picMkLst>
            <pc:docMk/>
            <pc:sldMk cId="1333789894" sldId="387"/>
            <ac:picMk id="8194" creationId="{226D30C3-06CD-4F47-93D0-606C11628F2D}"/>
          </ac:picMkLst>
        </pc:picChg>
      </pc:sldChg>
      <pc:sldChg chg="modSp add">
        <pc:chgData name="Edgar Voortman" userId="ea276f1b-ef3f-4153-b96a-557312eda525" providerId="ADAL" clId="{D4F66CC8-A151-44AE-B57C-573D89263414}" dt="2021-11-25T21:10:13.644" v="1468" actId="20577"/>
        <pc:sldMkLst>
          <pc:docMk/>
          <pc:sldMk cId="1545630079" sldId="388"/>
        </pc:sldMkLst>
        <pc:spChg chg="mod">
          <ac:chgData name="Edgar Voortman" userId="ea276f1b-ef3f-4153-b96a-557312eda525" providerId="ADAL" clId="{D4F66CC8-A151-44AE-B57C-573D89263414}" dt="2021-11-25T21:05:54.902" v="1408" actId="20577"/>
          <ac:spMkLst>
            <pc:docMk/>
            <pc:sldMk cId="1545630079" sldId="388"/>
            <ac:spMk id="2" creationId="{9C6B88BD-D94D-45FE-81CE-25C186E36086}"/>
          </ac:spMkLst>
        </pc:spChg>
        <pc:spChg chg="mod">
          <ac:chgData name="Edgar Voortman" userId="ea276f1b-ef3f-4153-b96a-557312eda525" providerId="ADAL" clId="{D4F66CC8-A151-44AE-B57C-573D89263414}" dt="2021-11-25T21:10:13.644" v="1468" actId="20577"/>
          <ac:spMkLst>
            <pc:docMk/>
            <pc:sldMk cId="1545630079" sldId="388"/>
            <ac:spMk id="3" creationId="{E5722BD7-12CA-4E6E-8A94-9F730DAC09CC}"/>
          </ac:spMkLst>
        </pc:spChg>
      </pc:sldChg>
      <pc:sldChg chg="modSp add">
        <pc:chgData name="Edgar Voortman" userId="ea276f1b-ef3f-4153-b96a-557312eda525" providerId="ADAL" clId="{D4F66CC8-A151-44AE-B57C-573D89263414}" dt="2021-11-25T21:13:49.778" v="1563" actId="20577"/>
        <pc:sldMkLst>
          <pc:docMk/>
          <pc:sldMk cId="1993108201" sldId="389"/>
        </pc:sldMkLst>
        <pc:spChg chg="mod">
          <ac:chgData name="Edgar Voortman" userId="ea276f1b-ef3f-4153-b96a-557312eda525" providerId="ADAL" clId="{D4F66CC8-A151-44AE-B57C-573D89263414}" dt="2021-11-25T21:11:31.506" v="1494" actId="20577"/>
          <ac:spMkLst>
            <pc:docMk/>
            <pc:sldMk cId="1993108201" sldId="389"/>
            <ac:spMk id="2" creationId="{F178D27D-4098-418A-8EF8-81A97169A20B}"/>
          </ac:spMkLst>
        </pc:spChg>
        <pc:spChg chg="mod">
          <ac:chgData name="Edgar Voortman" userId="ea276f1b-ef3f-4153-b96a-557312eda525" providerId="ADAL" clId="{D4F66CC8-A151-44AE-B57C-573D89263414}" dt="2021-11-25T21:13:49.778" v="1563" actId="20577"/>
          <ac:spMkLst>
            <pc:docMk/>
            <pc:sldMk cId="1993108201" sldId="389"/>
            <ac:spMk id="3" creationId="{9F33C5C9-B9B8-43CE-898D-A657B938B080}"/>
          </ac:spMkLst>
        </pc:spChg>
      </pc:sldChg>
      <pc:sldChg chg="addSp modSp add">
        <pc:chgData name="Edgar Voortman" userId="ea276f1b-ef3f-4153-b96a-557312eda525" providerId="ADAL" clId="{D4F66CC8-A151-44AE-B57C-573D89263414}" dt="2021-11-25T21:17:29.845" v="1644" actId="20577"/>
        <pc:sldMkLst>
          <pc:docMk/>
          <pc:sldMk cId="3430630194" sldId="390"/>
        </pc:sldMkLst>
        <pc:spChg chg="mod">
          <ac:chgData name="Edgar Voortman" userId="ea276f1b-ef3f-4153-b96a-557312eda525" providerId="ADAL" clId="{D4F66CC8-A151-44AE-B57C-573D89263414}" dt="2021-11-25T21:14:26.946" v="1577" actId="20577"/>
          <ac:spMkLst>
            <pc:docMk/>
            <pc:sldMk cId="3430630194" sldId="390"/>
            <ac:spMk id="2" creationId="{82840C2F-822B-4AF6-AF36-0263202452FB}"/>
          </ac:spMkLst>
        </pc:spChg>
        <pc:spChg chg="mod">
          <ac:chgData name="Edgar Voortman" userId="ea276f1b-ef3f-4153-b96a-557312eda525" providerId="ADAL" clId="{D4F66CC8-A151-44AE-B57C-573D89263414}" dt="2021-11-25T21:17:29.845" v="1644" actId="20577"/>
          <ac:spMkLst>
            <pc:docMk/>
            <pc:sldMk cId="3430630194" sldId="390"/>
            <ac:spMk id="3" creationId="{8431EE4C-DDC0-4FE5-9C9B-55CBE0073E8A}"/>
          </ac:spMkLst>
        </pc:spChg>
        <pc:picChg chg="add mod">
          <ac:chgData name="Edgar Voortman" userId="ea276f1b-ef3f-4153-b96a-557312eda525" providerId="ADAL" clId="{D4F66CC8-A151-44AE-B57C-573D89263414}" dt="2021-11-25T21:17:22.813" v="1642" actId="1076"/>
          <ac:picMkLst>
            <pc:docMk/>
            <pc:sldMk cId="3430630194" sldId="390"/>
            <ac:picMk id="9218" creationId="{2B8CE117-87C2-48A3-B272-218EDBE8A7BE}"/>
          </ac:picMkLst>
        </pc:picChg>
      </pc:sldChg>
      <pc:sldChg chg="modSp add">
        <pc:chgData name="Edgar Voortman" userId="ea276f1b-ef3f-4153-b96a-557312eda525" providerId="ADAL" clId="{D4F66CC8-A151-44AE-B57C-573D89263414}" dt="2021-11-25T21:44:56.242" v="1991" actId="20577"/>
        <pc:sldMkLst>
          <pc:docMk/>
          <pc:sldMk cId="1666032212" sldId="391"/>
        </pc:sldMkLst>
        <pc:spChg chg="mod">
          <ac:chgData name="Edgar Voortman" userId="ea276f1b-ef3f-4153-b96a-557312eda525" providerId="ADAL" clId="{D4F66CC8-A151-44AE-B57C-573D89263414}" dt="2021-11-25T21:18:24.362" v="1660" actId="20577"/>
          <ac:spMkLst>
            <pc:docMk/>
            <pc:sldMk cId="1666032212" sldId="391"/>
            <ac:spMk id="2" creationId="{5640DC53-228C-46D8-B51B-71579050C45E}"/>
          </ac:spMkLst>
        </pc:spChg>
        <pc:spChg chg="mod">
          <ac:chgData name="Edgar Voortman" userId="ea276f1b-ef3f-4153-b96a-557312eda525" providerId="ADAL" clId="{D4F66CC8-A151-44AE-B57C-573D89263414}" dt="2021-11-25T21:44:56.242" v="1991" actId="20577"/>
          <ac:spMkLst>
            <pc:docMk/>
            <pc:sldMk cId="1666032212" sldId="391"/>
            <ac:spMk id="3" creationId="{4478E63F-57BC-4640-B118-E6F402E1AF9B}"/>
          </ac:spMkLst>
        </pc:spChg>
      </pc:sldChg>
      <pc:sldChg chg="addSp delSp modSp add">
        <pc:chgData name="Edgar Voortman" userId="ea276f1b-ef3f-4153-b96a-557312eda525" providerId="ADAL" clId="{D4F66CC8-A151-44AE-B57C-573D89263414}" dt="2021-11-25T21:22:41.694" v="1759" actId="20577"/>
        <pc:sldMkLst>
          <pc:docMk/>
          <pc:sldMk cId="403227822" sldId="392"/>
        </pc:sldMkLst>
        <pc:spChg chg="mod">
          <ac:chgData name="Edgar Voortman" userId="ea276f1b-ef3f-4153-b96a-557312eda525" providerId="ADAL" clId="{D4F66CC8-A151-44AE-B57C-573D89263414}" dt="2021-11-25T21:20:48.336" v="1723" actId="20577"/>
          <ac:spMkLst>
            <pc:docMk/>
            <pc:sldMk cId="403227822" sldId="392"/>
            <ac:spMk id="2" creationId="{BC32697F-C5A4-4A67-A9FE-140AD158BF13}"/>
          </ac:spMkLst>
        </pc:spChg>
        <pc:spChg chg="del">
          <ac:chgData name="Edgar Voortman" userId="ea276f1b-ef3f-4153-b96a-557312eda525" providerId="ADAL" clId="{D4F66CC8-A151-44AE-B57C-573D89263414}" dt="2021-11-25T21:20:59.329" v="1724"/>
          <ac:spMkLst>
            <pc:docMk/>
            <pc:sldMk cId="403227822" sldId="392"/>
            <ac:spMk id="3" creationId="{5133CF1F-2FD9-4CA9-9681-17440FC904D2}"/>
          </ac:spMkLst>
        </pc:spChg>
        <pc:spChg chg="add mod">
          <ac:chgData name="Edgar Voortman" userId="ea276f1b-ef3f-4153-b96a-557312eda525" providerId="ADAL" clId="{D4F66CC8-A151-44AE-B57C-573D89263414}" dt="2021-11-25T21:22:41.694" v="1759" actId="20577"/>
          <ac:spMkLst>
            <pc:docMk/>
            <pc:sldMk cId="403227822" sldId="392"/>
            <ac:spMk id="4" creationId="{1608AF20-0E32-48B6-90F6-C486330B66A2}"/>
          </ac:spMkLst>
        </pc:spChg>
      </pc:sldChg>
      <pc:sldChg chg="modSp add">
        <pc:chgData name="Edgar Voortman" userId="ea276f1b-ef3f-4153-b96a-557312eda525" providerId="ADAL" clId="{D4F66CC8-A151-44AE-B57C-573D89263414}" dt="2021-11-25T21:28:31.953" v="1832" actId="20577"/>
        <pc:sldMkLst>
          <pc:docMk/>
          <pc:sldMk cId="1272026720" sldId="393"/>
        </pc:sldMkLst>
        <pc:spChg chg="mod">
          <ac:chgData name="Edgar Voortman" userId="ea276f1b-ef3f-4153-b96a-557312eda525" providerId="ADAL" clId="{D4F66CC8-A151-44AE-B57C-573D89263414}" dt="2021-11-25T21:27:06.075" v="1788" actId="20577"/>
          <ac:spMkLst>
            <pc:docMk/>
            <pc:sldMk cId="1272026720" sldId="393"/>
            <ac:spMk id="2" creationId="{AA59FAB1-86D0-4F5E-99BA-048EB7C4E88B}"/>
          </ac:spMkLst>
        </pc:spChg>
        <pc:spChg chg="mod">
          <ac:chgData name="Edgar Voortman" userId="ea276f1b-ef3f-4153-b96a-557312eda525" providerId="ADAL" clId="{D4F66CC8-A151-44AE-B57C-573D89263414}" dt="2021-11-25T21:28:31.953" v="1832" actId="20577"/>
          <ac:spMkLst>
            <pc:docMk/>
            <pc:sldMk cId="1272026720" sldId="393"/>
            <ac:spMk id="3" creationId="{87702A22-A7E1-4BA6-AC78-D5BE62F87D1F}"/>
          </ac:spMkLst>
        </pc:spChg>
      </pc:sldChg>
      <pc:sldChg chg="del">
        <pc:chgData name="Edgar Voortman" userId="ea276f1b-ef3f-4153-b96a-557312eda525" providerId="ADAL" clId="{D4F66CC8-A151-44AE-B57C-573D89263414}" dt="2021-11-25T19:20:05.552" v="109" actId="2696"/>
        <pc:sldMkLst>
          <pc:docMk/>
          <pc:sldMk cId="1735626749" sldId="394"/>
        </pc:sldMkLst>
      </pc:sldChg>
      <pc:sldChg chg="addSp modSp add">
        <pc:chgData name="Edgar Voortman" userId="ea276f1b-ef3f-4153-b96a-557312eda525" providerId="ADAL" clId="{D4F66CC8-A151-44AE-B57C-573D89263414}" dt="2021-11-25T21:28:12.986" v="1802" actId="1038"/>
        <pc:sldMkLst>
          <pc:docMk/>
          <pc:sldMk cId="3071375387" sldId="394"/>
        </pc:sldMkLst>
        <pc:picChg chg="add mod modCrop">
          <ac:chgData name="Edgar Voortman" userId="ea276f1b-ef3f-4153-b96a-557312eda525" providerId="ADAL" clId="{D4F66CC8-A151-44AE-B57C-573D89263414}" dt="2021-11-25T21:28:12.986" v="1802" actId="1038"/>
          <ac:picMkLst>
            <pc:docMk/>
            <pc:sldMk cId="3071375387" sldId="394"/>
            <ac:picMk id="11266" creationId="{3E72954F-A0CE-47D9-9AB7-5BC7EC8A9B68}"/>
          </ac:picMkLst>
        </pc:picChg>
      </pc:sldChg>
      <pc:sldChg chg="del">
        <pc:chgData name="Edgar Voortman" userId="ea276f1b-ef3f-4153-b96a-557312eda525" providerId="ADAL" clId="{D4F66CC8-A151-44AE-B57C-573D89263414}" dt="2021-11-25T19:20:05.559" v="110" actId="2696"/>
        <pc:sldMkLst>
          <pc:docMk/>
          <pc:sldMk cId="1452333341" sldId="395"/>
        </pc:sldMkLst>
      </pc:sldChg>
      <pc:sldChg chg="addSp modSp add">
        <pc:chgData name="Edgar Voortman" userId="ea276f1b-ef3f-4153-b96a-557312eda525" providerId="ADAL" clId="{D4F66CC8-A151-44AE-B57C-573D89263414}" dt="2021-11-25T21:33:08.578" v="1950" actId="20577"/>
        <pc:sldMkLst>
          <pc:docMk/>
          <pc:sldMk cId="2252035138" sldId="395"/>
        </pc:sldMkLst>
        <pc:spChg chg="mod">
          <ac:chgData name="Edgar Voortman" userId="ea276f1b-ef3f-4153-b96a-557312eda525" providerId="ADAL" clId="{D4F66CC8-A151-44AE-B57C-573D89263414}" dt="2021-11-25T21:29:41.423" v="1854" actId="20577"/>
          <ac:spMkLst>
            <pc:docMk/>
            <pc:sldMk cId="2252035138" sldId="395"/>
            <ac:spMk id="2" creationId="{049D3595-D144-4248-94E4-7A7EC1C47893}"/>
          </ac:spMkLst>
        </pc:spChg>
        <pc:spChg chg="mod">
          <ac:chgData name="Edgar Voortman" userId="ea276f1b-ef3f-4153-b96a-557312eda525" providerId="ADAL" clId="{D4F66CC8-A151-44AE-B57C-573D89263414}" dt="2021-11-25T21:33:08.578" v="1950" actId="20577"/>
          <ac:spMkLst>
            <pc:docMk/>
            <pc:sldMk cId="2252035138" sldId="395"/>
            <ac:spMk id="3" creationId="{0E79BA5E-0F1C-4EB2-9615-F37DF29EE50C}"/>
          </ac:spMkLst>
        </pc:spChg>
        <pc:picChg chg="add mod">
          <ac:chgData name="Edgar Voortman" userId="ea276f1b-ef3f-4153-b96a-557312eda525" providerId="ADAL" clId="{D4F66CC8-A151-44AE-B57C-573D89263414}" dt="2021-11-25T21:30:00.267" v="1857" actId="1076"/>
          <ac:picMkLst>
            <pc:docMk/>
            <pc:sldMk cId="2252035138" sldId="395"/>
            <ac:picMk id="4" creationId="{8EF04928-D590-4C96-845A-9C44D2734A82}"/>
          </ac:picMkLst>
        </pc:picChg>
      </pc:sldChg>
      <pc:sldChg chg="del">
        <pc:chgData name="Edgar Voortman" userId="ea276f1b-ef3f-4153-b96a-557312eda525" providerId="ADAL" clId="{D4F66CC8-A151-44AE-B57C-573D89263414}" dt="2021-11-25T19:20:05.559" v="111" actId="2696"/>
        <pc:sldMkLst>
          <pc:docMk/>
          <pc:sldMk cId="934829952" sldId="396"/>
        </pc:sldMkLst>
      </pc:sldChg>
      <pc:sldChg chg="add">
        <pc:chgData name="Edgar Voortman" userId="ea276f1b-ef3f-4153-b96a-557312eda525" providerId="ADAL" clId="{D4F66CC8-A151-44AE-B57C-573D89263414}" dt="2021-11-25T21:41:42.868" v="1971"/>
        <pc:sldMkLst>
          <pc:docMk/>
          <pc:sldMk cId="1135443771" sldId="396"/>
        </pc:sldMkLst>
      </pc:sldChg>
      <pc:sldChg chg="addSp delSp modSp add">
        <pc:chgData name="Edgar Voortman" userId="ea276f1b-ef3f-4153-b96a-557312eda525" providerId="ADAL" clId="{D4F66CC8-A151-44AE-B57C-573D89263414}" dt="2021-11-25T22:12:38.638" v="2035" actId="20577"/>
        <pc:sldMkLst>
          <pc:docMk/>
          <pc:sldMk cId="3094717517" sldId="397"/>
        </pc:sldMkLst>
        <pc:spChg chg="mod">
          <ac:chgData name="Edgar Voortman" userId="ea276f1b-ef3f-4153-b96a-557312eda525" providerId="ADAL" clId="{D4F66CC8-A151-44AE-B57C-573D89263414}" dt="2021-11-25T22:12:38.638" v="2035" actId="20577"/>
          <ac:spMkLst>
            <pc:docMk/>
            <pc:sldMk cId="3094717517" sldId="397"/>
            <ac:spMk id="2" creationId="{519FBB72-B60C-4F06-8C76-4C909A54C1BD}"/>
          </ac:spMkLst>
        </pc:spChg>
        <pc:spChg chg="del">
          <ac:chgData name="Edgar Voortman" userId="ea276f1b-ef3f-4153-b96a-557312eda525" providerId="ADAL" clId="{D4F66CC8-A151-44AE-B57C-573D89263414}" dt="2021-11-25T22:12:30.563" v="2032" actId="478"/>
          <ac:spMkLst>
            <pc:docMk/>
            <pc:sldMk cId="3094717517" sldId="397"/>
            <ac:spMk id="3" creationId="{4BCBD2E7-7BB3-4857-B87B-E055DE935400}"/>
          </ac:spMkLst>
        </pc:spChg>
        <pc:picChg chg="add mod modCrop">
          <ac:chgData name="Edgar Voortman" userId="ea276f1b-ef3f-4153-b96a-557312eda525" providerId="ADAL" clId="{D4F66CC8-A151-44AE-B57C-573D89263414}" dt="2021-11-25T22:12:24.363" v="2031" actId="1076"/>
          <ac:picMkLst>
            <pc:docMk/>
            <pc:sldMk cId="3094717517" sldId="397"/>
            <ac:picMk id="12290" creationId="{FF0B0F50-2145-4C7C-9645-44A1DD234F5E}"/>
          </ac:picMkLst>
        </pc:picChg>
      </pc:sldChg>
      <pc:sldChg chg="del">
        <pc:chgData name="Edgar Voortman" userId="ea276f1b-ef3f-4153-b96a-557312eda525" providerId="ADAL" clId="{D4F66CC8-A151-44AE-B57C-573D89263414}" dt="2021-11-25T19:20:05.289" v="91" actId="2696"/>
        <pc:sldMkLst>
          <pc:docMk/>
          <pc:sldMk cId="3286112529" sldId="397"/>
        </pc:sldMkLst>
      </pc:sldChg>
      <pc:sldChg chg="del">
        <pc:chgData name="Edgar Voortman" userId="ea276f1b-ef3f-4153-b96a-557312eda525" providerId="ADAL" clId="{D4F66CC8-A151-44AE-B57C-573D89263414}" dt="2021-11-25T19:20:05.590" v="114" actId="2696"/>
        <pc:sldMkLst>
          <pc:docMk/>
          <pc:sldMk cId="959946134" sldId="398"/>
        </pc:sldMkLst>
      </pc:sldChg>
      <pc:sldChg chg="addSp add">
        <pc:chgData name="Edgar Voortman" userId="ea276f1b-ef3f-4153-b96a-557312eda525" providerId="ADAL" clId="{D4F66CC8-A151-44AE-B57C-573D89263414}" dt="2021-11-25T23:06:43.173" v="2037"/>
        <pc:sldMkLst>
          <pc:docMk/>
          <pc:sldMk cId="2230757148" sldId="398"/>
        </pc:sldMkLst>
        <pc:picChg chg="add">
          <ac:chgData name="Edgar Voortman" userId="ea276f1b-ef3f-4153-b96a-557312eda525" providerId="ADAL" clId="{D4F66CC8-A151-44AE-B57C-573D89263414}" dt="2021-11-25T23:06:43.173" v="2037"/>
          <ac:picMkLst>
            <pc:docMk/>
            <pc:sldMk cId="2230757148" sldId="398"/>
            <ac:picMk id="2" creationId="{A27701D0-A931-4C19-851F-7E4A436AE89B}"/>
          </ac:picMkLst>
        </pc:picChg>
      </pc:sldChg>
      <pc:sldChg chg="del">
        <pc:chgData name="Edgar Voortman" userId="ea276f1b-ef3f-4153-b96a-557312eda525" providerId="ADAL" clId="{D4F66CC8-A151-44AE-B57C-573D89263414}" dt="2021-11-25T19:20:05.590" v="115" actId="2696"/>
        <pc:sldMkLst>
          <pc:docMk/>
          <pc:sldMk cId="4276133266" sldId="399"/>
        </pc:sldMkLst>
      </pc:sldChg>
      <pc:sldChg chg="del">
        <pc:chgData name="Edgar Voortman" userId="ea276f1b-ef3f-4153-b96a-557312eda525" providerId="ADAL" clId="{D4F66CC8-A151-44AE-B57C-573D89263414}" dt="2021-11-25T19:20:05.590" v="116" actId="2696"/>
        <pc:sldMkLst>
          <pc:docMk/>
          <pc:sldMk cId="2901728884" sldId="400"/>
        </pc:sldMkLst>
      </pc:sldChg>
      <pc:sldChg chg="del">
        <pc:chgData name="Edgar Voortman" userId="ea276f1b-ef3f-4153-b96a-557312eda525" providerId="ADAL" clId="{D4F66CC8-A151-44AE-B57C-573D89263414}" dt="2021-11-25T19:20:05.606" v="117" actId="2696"/>
        <pc:sldMkLst>
          <pc:docMk/>
          <pc:sldMk cId="2679219903" sldId="401"/>
        </pc:sldMkLst>
      </pc:sldChg>
      <pc:sldChg chg="del">
        <pc:chgData name="Edgar Voortman" userId="ea276f1b-ef3f-4153-b96a-557312eda525" providerId="ADAL" clId="{D4F66CC8-A151-44AE-B57C-573D89263414}" dt="2021-11-25T19:20:05.236" v="85" actId="2696"/>
        <pc:sldMkLst>
          <pc:docMk/>
          <pc:sldMk cId="1554245356" sldId="402"/>
        </pc:sldMkLst>
      </pc:sldChg>
      <pc:sldChg chg="del">
        <pc:chgData name="Edgar Voortman" userId="ea276f1b-ef3f-4153-b96a-557312eda525" providerId="ADAL" clId="{D4F66CC8-A151-44AE-B57C-573D89263414}" dt="2021-11-25T19:20:05.236" v="87" actId="2696"/>
        <pc:sldMkLst>
          <pc:docMk/>
          <pc:sldMk cId="2254275902" sldId="403"/>
        </pc:sldMkLst>
      </pc:sldChg>
      <pc:sldChg chg="del">
        <pc:chgData name="Edgar Voortman" userId="ea276f1b-ef3f-4153-b96a-557312eda525" providerId="ADAL" clId="{D4F66CC8-A151-44AE-B57C-573D89263414}" dt="2021-11-25T19:20:05.236" v="86" actId="2696"/>
        <pc:sldMkLst>
          <pc:docMk/>
          <pc:sldMk cId="3666883218" sldId="404"/>
        </pc:sldMkLst>
      </pc:sldChg>
      <pc:sldChg chg="del">
        <pc:chgData name="Edgar Voortman" userId="ea276f1b-ef3f-4153-b96a-557312eda525" providerId="ADAL" clId="{D4F66CC8-A151-44AE-B57C-573D89263414}" dt="2021-11-25T19:20:05.474" v="103" actId="2696"/>
        <pc:sldMkLst>
          <pc:docMk/>
          <pc:sldMk cId="357993112" sldId="405"/>
        </pc:sldMkLst>
      </pc:sldChg>
      <pc:sldChg chg="del">
        <pc:chgData name="Edgar Voortman" userId="ea276f1b-ef3f-4153-b96a-557312eda525" providerId="ADAL" clId="{D4F66CC8-A151-44AE-B57C-573D89263414}" dt="2021-11-25T19:20:05.490" v="104" actId="2696"/>
        <pc:sldMkLst>
          <pc:docMk/>
          <pc:sldMk cId="1775507596" sldId="406"/>
        </pc:sldMkLst>
      </pc:sldChg>
      <pc:sldChg chg="del">
        <pc:chgData name="Edgar Voortman" userId="ea276f1b-ef3f-4153-b96a-557312eda525" providerId="ADAL" clId="{D4F66CC8-A151-44AE-B57C-573D89263414}" dt="2021-11-25T19:20:05.258" v="88" actId="2696"/>
        <pc:sldMkLst>
          <pc:docMk/>
          <pc:sldMk cId="56732759" sldId="407"/>
        </pc:sldMkLst>
      </pc:sldChg>
      <pc:sldChg chg="del">
        <pc:chgData name="Edgar Voortman" userId="ea276f1b-ef3f-4153-b96a-557312eda525" providerId="ADAL" clId="{D4F66CC8-A151-44AE-B57C-573D89263414}" dt="2021-11-25T19:20:05.436" v="98" actId="2696"/>
        <pc:sldMkLst>
          <pc:docMk/>
          <pc:sldMk cId="418540894" sldId="408"/>
        </pc:sldMkLst>
      </pc:sldChg>
      <pc:sldChg chg="del">
        <pc:chgData name="Edgar Voortman" userId="ea276f1b-ef3f-4153-b96a-557312eda525" providerId="ADAL" clId="{D4F66CC8-A151-44AE-B57C-573D89263414}" dt="2021-11-25T19:20:05.452" v="99" actId="2696"/>
        <pc:sldMkLst>
          <pc:docMk/>
          <pc:sldMk cId="1010421461" sldId="409"/>
        </pc:sldMkLst>
      </pc:sldChg>
      <pc:sldChg chg="del">
        <pc:chgData name="Edgar Voortman" userId="ea276f1b-ef3f-4153-b96a-557312eda525" providerId="ADAL" clId="{D4F66CC8-A151-44AE-B57C-573D89263414}" dt="2021-11-25T19:20:05.459" v="100" actId="2696"/>
        <pc:sldMkLst>
          <pc:docMk/>
          <pc:sldMk cId="1769231355" sldId="410"/>
        </pc:sldMkLst>
      </pc:sldChg>
      <pc:sldChg chg="del">
        <pc:chgData name="Edgar Voortman" userId="ea276f1b-ef3f-4153-b96a-557312eda525" providerId="ADAL" clId="{D4F66CC8-A151-44AE-B57C-573D89263414}" dt="2021-11-25T19:20:05.459" v="101" actId="2696"/>
        <pc:sldMkLst>
          <pc:docMk/>
          <pc:sldMk cId="3090792038" sldId="411"/>
        </pc:sldMkLst>
      </pc:sldChg>
      <pc:sldChg chg="del">
        <pc:chgData name="Edgar Voortman" userId="ea276f1b-ef3f-4153-b96a-557312eda525" providerId="ADAL" clId="{D4F66CC8-A151-44AE-B57C-573D89263414}" dt="2021-11-25T19:20:05.505" v="105" actId="2696"/>
        <pc:sldMkLst>
          <pc:docMk/>
          <pc:sldMk cId="1044234449" sldId="412"/>
        </pc:sldMkLst>
      </pc:sldChg>
      <pc:sldChg chg="del">
        <pc:chgData name="Edgar Voortman" userId="ea276f1b-ef3f-4153-b96a-557312eda525" providerId="ADAL" clId="{D4F66CC8-A151-44AE-B57C-573D89263414}" dt="2021-11-25T19:20:05.521" v="106" actId="2696"/>
        <pc:sldMkLst>
          <pc:docMk/>
          <pc:sldMk cId="2676428486" sldId="413"/>
        </pc:sldMkLst>
      </pc:sldChg>
      <pc:sldChg chg="del">
        <pc:chgData name="Edgar Voortman" userId="ea276f1b-ef3f-4153-b96a-557312eda525" providerId="ADAL" clId="{D4F66CC8-A151-44AE-B57C-573D89263414}" dt="2021-11-25T19:20:05.521" v="107" actId="2696"/>
        <pc:sldMkLst>
          <pc:docMk/>
          <pc:sldMk cId="1326151886" sldId="414"/>
        </pc:sldMkLst>
      </pc:sldChg>
      <pc:sldChg chg="del">
        <pc:chgData name="Edgar Voortman" userId="ea276f1b-ef3f-4153-b96a-557312eda525" providerId="ADAL" clId="{D4F66CC8-A151-44AE-B57C-573D89263414}" dt="2021-11-25T19:20:05.537" v="108" actId="2696"/>
        <pc:sldMkLst>
          <pc:docMk/>
          <pc:sldMk cId="1215136037" sldId="415"/>
        </pc:sldMkLst>
      </pc:sldChg>
      <pc:sldChg chg="del">
        <pc:chgData name="Edgar Voortman" userId="ea276f1b-ef3f-4153-b96a-557312eda525" providerId="ADAL" clId="{D4F66CC8-A151-44AE-B57C-573D89263414}" dt="2021-11-25T19:20:05.258" v="89" actId="2696"/>
        <pc:sldMkLst>
          <pc:docMk/>
          <pc:sldMk cId="2358141331" sldId="416"/>
        </pc:sldMkLst>
      </pc:sldChg>
      <pc:sldChg chg="del">
        <pc:chgData name="Edgar Voortman" userId="ea276f1b-ef3f-4153-b96a-557312eda525" providerId="ADAL" clId="{D4F66CC8-A151-44AE-B57C-573D89263414}" dt="2021-11-25T19:20:05.274" v="90" actId="2696"/>
        <pc:sldMkLst>
          <pc:docMk/>
          <pc:sldMk cId="3210126148" sldId="417"/>
        </pc:sldMkLst>
      </pc:sldChg>
      <pc:sldChg chg="del">
        <pc:chgData name="Edgar Voortman" userId="ea276f1b-ef3f-4153-b96a-557312eda525" providerId="ADAL" clId="{D4F66CC8-A151-44AE-B57C-573D89263414}" dt="2021-11-25T19:20:05.390" v="93" actId="2696"/>
        <pc:sldMkLst>
          <pc:docMk/>
          <pc:sldMk cId="3640859117" sldId="418"/>
        </pc:sldMkLst>
      </pc:sldChg>
      <pc:sldChg chg="del">
        <pc:chgData name="Edgar Voortman" userId="ea276f1b-ef3f-4153-b96a-557312eda525" providerId="ADAL" clId="{D4F66CC8-A151-44AE-B57C-573D89263414}" dt="2021-11-25T19:20:05.421" v="94" actId="2696"/>
        <pc:sldMkLst>
          <pc:docMk/>
          <pc:sldMk cId="1476777198" sldId="420"/>
        </pc:sldMkLst>
      </pc:sldChg>
      <pc:sldChg chg="del">
        <pc:chgData name="Edgar Voortman" userId="ea276f1b-ef3f-4153-b96a-557312eda525" providerId="ADAL" clId="{D4F66CC8-A151-44AE-B57C-573D89263414}" dt="2021-11-25T19:20:05.436" v="97" actId="2696"/>
        <pc:sldMkLst>
          <pc:docMk/>
          <pc:sldMk cId="1927925025" sldId="421"/>
        </pc:sldMkLst>
      </pc:sldChg>
      <pc:sldChg chg="del">
        <pc:chgData name="Edgar Voortman" userId="ea276f1b-ef3f-4153-b96a-557312eda525" providerId="ADAL" clId="{D4F66CC8-A151-44AE-B57C-573D89263414}" dt="2021-11-25T19:20:05.474" v="102" actId="2696"/>
        <pc:sldMkLst>
          <pc:docMk/>
          <pc:sldMk cId="1444474885" sldId="422"/>
        </pc:sldMkLst>
      </pc:sldChg>
      <pc:sldChg chg="del">
        <pc:chgData name="Edgar Voortman" userId="ea276f1b-ef3f-4153-b96a-557312eda525" providerId="ADAL" clId="{D4F66CC8-A151-44AE-B57C-573D89263414}" dt="2021-11-25T19:20:05.421" v="95" actId="2696"/>
        <pc:sldMkLst>
          <pc:docMk/>
          <pc:sldMk cId="2264911503" sldId="423"/>
        </pc:sldMkLst>
      </pc:sldChg>
      <pc:sldChg chg="del">
        <pc:chgData name="Edgar Voortman" userId="ea276f1b-ef3f-4153-b96a-557312eda525" providerId="ADAL" clId="{D4F66CC8-A151-44AE-B57C-573D89263414}" dt="2021-11-25T19:20:05.436" v="96" actId="2696"/>
        <pc:sldMkLst>
          <pc:docMk/>
          <pc:sldMk cId="3891434705" sldId="424"/>
        </pc:sldMkLst>
      </pc:sldChg>
      <pc:sldChg chg="del">
        <pc:chgData name="Edgar Voortman" userId="ea276f1b-ef3f-4153-b96a-557312eda525" providerId="ADAL" clId="{D4F66CC8-A151-44AE-B57C-573D89263414}" dt="2021-11-25T19:20:05.220" v="84" actId="2696"/>
        <pc:sldMkLst>
          <pc:docMk/>
          <pc:sldMk cId="2473061315" sldId="425"/>
        </pc:sldMkLst>
      </pc:sldChg>
      <pc:sldChg chg="del">
        <pc:chgData name="Edgar Voortman" userId="ea276f1b-ef3f-4153-b96a-557312eda525" providerId="ADAL" clId="{D4F66CC8-A151-44AE-B57C-573D89263414}" dt="2021-11-25T19:20:05.574" v="113" actId="2696"/>
        <pc:sldMkLst>
          <pc:docMk/>
          <pc:sldMk cId="189303445" sldId="426"/>
        </pc:sldMkLst>
      </pc:sldChg>
      <pc:sldChg chg="del">
        <pc:chgData name="Edgar Voortman" userId="ea276f1b-ef3f-4153-b96a-557312eda525" providerId="ADAL" clId="{D4F66CC8-A151-44AE-B57C-573D89263414}" dt="2021-11-25T19:20:05.574" v="112" actId="2696"/>
        <pc:sldMkLst>
          <pc:docMk/>
          <pc:sldMk cId="3566018166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35EB-AF07-41C8-87BA-E857AC0D7CFA}" type="datetimeFigureOut">
              <a:rPr lang="nl-NL" smtClean="0"/>
              <a:t>25-11-2021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ED91-2DEB-4960-B267-006A12F54D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B9E0C-ACD4-4789-A602-6EB0F39A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9164621" cy="2541431"/>
          </a:xfrm>
        </p:spPr>
        <p:txBody>
          <a:bodyPr/>
          <a:lstStyle/>
          <a:p>
            <a:r>
              <a:rPr lang="nl-NL" dirty="0"/>
              <a:t>Marketing- en </a:t>
            </a:r>
            <a:r>
              <a:rPr lang="nl-NL" dirty="0" err="1"/>
              <a:t>retailmix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81354-BF32-4A35-976B-32427127F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6919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Onderscheidend vermogen ten opzichte van je concurrent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Doelgroep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Marketing Instrumenten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36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ketingmix - Lesmateriaal - Wikiwijs">
            <a:extLst>
              <a:ext uri="{FF2B5EF4-FFF2-40B4-BE49-F238E27FC236}">
                <a16:creationId xmlns:a16="http://schemas.microsoft.com/office/drawing/2014/main" id="{B2E782B0-DD79-43A8-9296-719E4DEF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" y="152400"/>
            <a:ext cx="10763313" cy="57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43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orbeeld ondernemingsplan: zo ziet een bedrijfsplan voorbeeld eruit">
            <a:extLst>
              <a:ext uri="{FF2B5EF4-FFF2-40B4-BE49-F238E27FC236}">
                <a16:creationId xmlns:a16="http://schemas.microsoft.com/office/drawing/2014/main" id="{22329C06-3FE8-47F3-864D-13FBABD4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3" y="66675"/>
            <a:ext cx="8742218" cy="60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3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rketingmix van de 4 P&amp;#39;s met voorbeeld | Marketingscriptie.nl">
            <a:extLst>
              <a:ext uri="{FF2B5EF4-FFF2-40B4-BE49-F238E27FC236}">
                <a16:creationId xmlns:a16="http://schemas.microsoft.com/office/drawing/2014/main" id="{0A8E8508-DC6C-42EE-89F3-BD70FE226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7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66A3E-9E71-45BE-8615-474AA327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354348"/>
            <a:ext cx="9186053" cy="1887950"/>
          </a:xfrm>
        </p:spPr>
        <p:txBody>
          <a:bodyPr/>
          <a:lstStyle/>
          <a:p>
            <a:r>
              <a:rPr lang="nl-NL" dirty="0"/>
              <a:t>Even wat voorbeelden om te oefenen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328765-2937-4B8C-ADC3-4302F84811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…… de eerste stappen naar een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354860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spa Elektrische kinder scooter vanaf 2 - 4 jaar - Roze | bol.com">
            <a:extLst>
              <a:ext uri="{FF2B5EF4-FFF2-40B4-BE49-F238E27FC236}">
                <a16:creationId xmlns:a16="http://schemas.microsoft.com/office/drawing/2014/main" id="{9BA4B515-BA78-466C-8690-90CA1DA6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7" y="183136"/>
            <a:ext cx="5556544" cy="5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iva Fast scooter kopen? Stel hier online samen!">
            <a:extLst>
              <a:ext uri="{FF2B5EF4-FFF2-40B4-BE49-F238E27FC236}">
                <a16:creationId xmlns:a16="http://schemas.microsoft.com/office/drawing/2014/main" id="{D3BB226F-4A3E-4A45-90AB-44AC37AA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136"/>
            <a:ext cx="5768703" cy="57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6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0A1CA-0DCE-402C-A5ED-7B96FE10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Probeer antwoord te geven op de 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EC2DB-6330-43DB-908A-1840A95C9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Wordt een scooter vooral gekocht door ouderen of door jongeren?</a:t>
            </a:r>
          </a:p>
          <a:p>
            <a:r>
              <a:rPr lang="nl-NL" dirty="0"/>
              <a:t>Is er in ieder dorp of iedere stad een winkel waar je een scooter kunt kopen?</a:t>
            </a:r>
          </a:p>
          <a:p>
            <a:r>
              <a:rPr lang="nl-NL" dirty="0"/>
              <a:t>Maakt de verkoper van de scooters veel reclame?</a:t>
            </a:r>
          </a:p>
          <a:p>
            <a:r>
              <a:rPr lang="nl-NL" dirty="0"/>
              <a:t>Vind het belangrijk dat je goed advies krijgt voor je een scooter koopt?</a:t>
            </a:r>
          </a:p>
          <a:p>
            <a:r>
              <a:rPr lang="nl-NL" dirty="0"/>
              <a:t>Zijn er verschillende merken scooters?</a:t>
            </a:r>
          </a:p>
          <a:p>
            <a:r>
              <a:rPr lang="nl-NL" dirty="0"/>
              <a:t>Zijn er goedkopere en duurdere merken?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91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ketingmix - Lesmateriaal - Wikiwijs">
            <a:extLst>
              <a:ext uri="{FF2B5EF4-FFF2-40B4-BE49-F238E27FC236}">
                <a16:creationId xmlns:a16="http://schemas.microsoft.com/office/drawing/2014/main" id="{B2E782B0-DD79-43A8-9296-719E4DEFF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3" y="152400"/>
            <a:ext cx="10763313" cy="57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8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AEDB2-F4F0-404A-BFCC-738F33F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 1 : 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135340-907C-4140-BE1F-3F0D071C4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Winkel moet producten hebben die doelgroep wil hebben. Mogelijk verschillende producten</a:t>
            </a:r>
          </a:p>
          <a:p>
            <a:r>
              <a:rPr lang="nl-NL" dirty="0"/>
              <a:t>Winkel kan ook een speciaalzaak zijn met producten die bij elkaar passen b.v. schoenenzaak of slager</a:t>
            </a:r>
          </a:p>
        </p:txBody>
      </p:sp>
    </p:spTree>
    <p:extLst>
      <p:ext uri="{BB962C8B-B14F-4D97-AF65-F5344CB8AC3E}">
        <p14:creationId xmlns:p14="http://schemas.microsoft.com/office/powerpoint/2010/main" val="306978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15229-DC1B-42BE-BEE7-8735029D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Speciaalzaak – geen speciaal zaak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256CF-AC77-4934-B38F-C9CD406E5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70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a 	</a:t>
            </a:r>
            <a:r>
              <a:rPr lang="nl-NL" dirty="0"/>
              <a:t>Slager     	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b 	</a:t>
            </a:r>
            <a:r>
              <a:rPr lang="nl-NL" dirty="0"/>
              <a:t>Supermarkt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c 	</a:t>
            </a:r>
            <a:r>
              <a:rPr lang="nl-NL" dirty="0"/>
              <a:t>Hema   	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d</a:t>
            </a:r>
            <a:r>
              <a:rPr lang="nl-NL" dirty="0"/>
              <a:t> 	De Bijenkorf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e 	</a:t>
            </a:r>
            <a:r>
              <a:rPr lang="nl-NL" dirty="0"/>
              <a:t>Beddenwinkel    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f 	</a:t>
            </a:r>
            <a:r>
              <a:rPr lang="nl-NL" dirty="0"/>
              <a:t>Computershop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g</a:t>
            </a:r>
            <a:r>
              <a:rPr lang="nl-NL" dirty="0"/>
              <a:t> 	Kaaswinkel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h</a:t>
            </a:r>
            <a:r>
              <a:rPr lang="nl-NL" dirty="0"/>
              <a:t> 	Tuincentrum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i 	</a:t>
            </a:r>
            <a:r>
              <a:rPr lang="nl-NL" dirty="0"/>
              <a:t>Rijwielshop     	</a:t>
            </a:r>
            <a:r>
              <a:rPr lang="nl-NL" b="1" dirty="0"/>
              <a:t>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</a:p>
          <a:p>
            <a:pPr marL="0" indent="0">
              <a:buNone/>
            </a:pPr>
            <a:r>
              <a:rPr lang="nl-NL" dirty="0"/>
              <a:t>J	Dierenwinkel	</a:t>
            </a:r>
            <a:r>
              <a:rPr lang="nl-NL" b="1" dirty="0"/>
              <a:t> speciaalzaak</a:t>
            </a:r>
            <a:r>
              <a:rPr lang="nl-NL" dirty="0"/>
              <a:t> - </a:t>
            </a:r>
            <a:r>
              <a:rPr lang="nl-NL" b="1" dirty="0"/>
              <a:t>geen speciaalzaak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40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56DC7-A070-465B-A5B5-9D370F8E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Sportschoenen - product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BBCC4-F76D-4CE3-AE8C-FC6BAE00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Als je een paar sportschoenen wilt kopen, kun je dat doen bij een winkel als de Bijenkorf, bij een schoenenwinkel of bij een gespecialiseerde sportwinkel.</a:t>
            </a:r>
          </a:p>
          <a:p>
            <a:endParaRPr lang="nl-NL" dirty="0"/>
          </a:p>
          <a:p>
            <a:r>
              <a:rPr lang="nl-NL" dirty="0"/>
              <a:t>In welke winkel is, volgens jullie, de keuze het grootst?</a:t>
            </a:r>
          </a:p>
          <a:p>
            <a:r>
              <a:rPr lang="nl-NL" dirty="0"/>
              <a:t>In welke winkel kun je het beste advies krijgen?</a:t>
            </a:r>
          </a:p>
          <a:p>
            <a:r>
              <a:rPr lang="nl-NL" dirty="0"/>
              <a:t>Waar koop jij je sportschoenen? Waarom koop je ze in die winkel?</a:t>
            </a:r>
          </a:p>
          <a:p>
            <a:endParaRPr lang="nl-NL" dirty="0"/>
          </a:p>
        </p:txBody>
      </p:sp>
      <p:pic>
        <p:nvPicPr>
          <p:cNvPr id="6146" name="Picture 2" descr="Fotogallery met voorbeelden">
            <a:extLst>
              <a:ext uri="{FF2B5EF4-FFF2-40B4-BE49-F238E27FC236}">
                <a16:creationId xmlns:a16="http://schemas.microsoft.com/office/drawing/2014/main" id="{236246D9-9BD0-42D4-9FB0-87BB11B3A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982" y="2613228"/>
            <a:ext cx="3015095" cy="30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klant centraal stellen in je kantoor is een mindset. Borg dit in je CRM.">
            <a:extLst>
              <a:ext uri="{FF2B5EF4-FFF2-40B4-BE49-F238E27FC236}">
                <a16:creationId xmlns:a16="http://schemas.microsoft.com/office/drawing/2014/main" id="{98C8D10D-D747-4258-A4E0-A8BD9EAD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301753"/>
            <a:ext cx="8229599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2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01011-75ED-421B-9A79-2B7F2150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 2 : Plaats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77C3CE-F992-4D54-A202-7E4B0745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winkelier opent zijn winkel op een plaats die past bij de doelgroep.</a:t>
            </a:r>
          </a:p>
          <a:p>
            <a:r>
              <a:rPr lang="nl-NL" dirty="0"/>
              <a:t>Voor de dagelijkse boodschappen gaan de meeste mensen graag naar een winkel in de buurt.</a:t>
            </a:r>
          </a:p>
          <a:p>
            <a:r>
              <a:rPr lang="nl-NL" dirty="0"/>
              <a:t>Voor de aankoop van artikelen die je niet iedere dag koopt, wil je best een eindje reizen.</a:t>
            </a:r>
            <a:br>
              <a:rPr lang="nl-NL" dirty="0"/>
            </a:br>
            <a:r>
              <a:rPr lang="nl-NL" dirty="0"/>
              <a:t>Bijvoorbeeld naar het winkelcentrum in de stad of bijvoorbeeld naar een meubelboulevard…… en een tuincentrum?</a:t>
            </a:r>
          </a:p>
          <a:p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53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5B835-75B9-47F7-B817-CB675B9C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schoenenwinkel - plaats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980320-8B39-44B6-9DB1-C37D8D74B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Kijk naar de afbeelding. In de winkel straat zijn al drie schoenenwinkels.</a:t>
            </a:r>
            <a:br>
              <a:rPr lang="nl-NL" dirty="0"/>
            </a:br>
            <a:r>
              <a:rPr lang="nl-NL" dirty="0"/>
              <a:t>Vind jij het verstandig van Het Schoenenpaleis om zich in die straat te vestigen?</a:t>
            </a:r>
          </a:p>
        </p:txBody>
      </p:sp>
      <p:pic>
        <p:nvPicPr>
          <p:cNvPr id="7170" name="Picture 2" descr="https://maken.wikiwijs.nl/userfiles/576a0f1108d15fb03ac50bc362801302d0ac0c1b.png">
            <a:extLst>
              <a:ext uri="{FF2B5EF4-FFF2-40B4-BE49-F238E27FC236}">
                <a16:creationId xmlns:a16="http://schemas.microsoft.com/office/drawing/2014/main" id="{A716D1F0-95D8-447B-97EB-3D94EF2AE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8" y="3124095"/>
            <a:ext cx="5571285" cy="27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6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B62C9-9FC0-49BC-91CB-4DF2A031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P3 : Prijs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C8D7CC-BBC0-4A03-BC97-EC3E39261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het vaststellen van de prijs houdt hij rekening met:</a:t>
            </a:r>
          </a:p>
          <a:p>
            <a:pPr lvl="1"/>
            <a:r>
              <a:rPr lang="nl-NL" dirty="0"/>
              <a:t>de </a:t>
            </a:r>
            <a:r>
              <a:rPr lang="nl-NL" b="1" dirty="0"/>
              <a:t>kostprijs</a:t>
            </a:r>
            <a:r>
              <a:rPr lang="nl-NL" dirty="0"/>
              <a:t>: als de verkoopprijs niet hoger is dan de kostprijs maakt de winkelier geen winst.</a:t>
            </a:r>
          </a:p>
          <a:p>
            <a:pPr lvl="1"/>
            <a:r>
              <a:rPr lang="nl-NL" dirty="0"/>
              <a:t>de </a:t>
            </a:r>
            <a:r>
              <a:rPr lang="nl-NL" b="1" dirty="0"/>
              <a:t>concurrentie</a:t>
            </a:r>
            <a:r>
              <a:rPr lang="nl-NL" dirty="0"/>
              <a:t>: de verkoopprijs mag niet veel hoger zijn dan de verkoopprijs in een winkel van een concurrent.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95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B2B96-5F26-417B-BABE-22B5F8FA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Bakkerij - Prijs</a:t>
            </a:r>
          </a:p>
        </p:txBody>
      </p:sp>
      <p:pic>
        <p:nvPicPr>
          <p:cNvPr id="8194" name="Picture 2" descr="De baguette bedreigd - Foodlog">
            <a:extLst>
              <a:ext uri="{FF2B5EF4-FFF2-40B4-BE49-F238E27FC236}">
                <a16:creationId xmlns:a16="http://schemas.microsoft.com/office/drawing/2014/main" id="{226D30C3-06CD-4F47-93D0-606C11628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49" y="1895627"/>
            <a:ext cx="4313862" cy="19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549E43-B589-4602-8F53-2AA0C068F470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Bakkerij Kamphuis bakt zijn eigen stokbroden.</a:t>
            </a:r>
            <a:br>
              <a:rPr lang="nl-NL" dirty="0"/>
            </a:br>
            <a:r>
              <a:rPr lang="nl-NL" dirty="0"/>
              <a:t>Per dag worden 100 stokbroden gemaakt en verkocht.</a:t>
            </a:r>
            <a:br>
              <a:rPr lang="nl-NL" dirty="0"/>
            </a:br>
            <a:r>
              <a:rPr lang="nl-NL" dirty="0"/>
              <a:t>De bakker heeft de volgende kosten:</a:t>
            </a:r>
            <a:br>
              <a:rPr lang="nl-NL" dirty="0"/>
            </a:br>
            <a:r>
              <a:rPr lang="nl-NL" dirty="0"/>
              <a:t>- ingrediënten € 7,-</a:t>
            </a:r>
            <a:br>
              <a:rPr lang="nl-NL" dirty="0"/>
            </a:br>
            <a:r>
              <a:rPr lang="nl-NL" dirty="0"/>
              <a:t>- arbeidskosten € 39,-</a:t>
            </a:r>
            <a:br>
              <a:rPr lang="nl-NL" dirty="0"/>
            </a:br>
            <a:r>
              <a:rPr lang="nl-NL" dirty="0"/>
              <a:t>- overige kosten € 4,-</a:t>
            </a:r>
          </a:p>
          <a:p>
            <a:pPr marL="0" indent="0">
              <a:buNone/>
            </a:pPr>
            <a:r>
              <a:rPr lang="nl-NL" b="1" dirty="0"/>
              <a:t>    A </a:t>
            </a:r>
            <a:r>
              <a:rPr lang="nl-NL" dirty="0"/>
              <a:t>Laat zien dat de kostprijs van één stokbrood € 0,50 is.</a:t>
            </a:r>
          </a:p>
          <a:p>
            <a:pPr marL="0" indent="0">
              <a:buNone/>
            </a:pPr>
            <a:r>
              <a:rPr lang="nl-NL" b="1" dirty="0"/>
              <a:t>    B </a:t>
            </a:r>
            <a:r>
              <a:rPr lang="nl-NL" dirty="0"/>
              <a:t>Wat vind jij een goede verkoopprijs voor één stokbrood?</a:t>
            </a:r>
          </a:p>
          <a:p>
            <a:pPr marL="0" indent="0">
              <a:buNone/>
            </a:pPr>
            <a:r>
              <a:rPr lang="nl-NL" b="1" dirty="0"/>
              <a:t>    C </a:t>
            </a:r>
            <a:r>
              <a:rPr lang="nl-NL" dirty="0"/>
              <a:t>Eén dag per maand heeft de bakkerij '</a:t>
            </a:r>
            <a:r>
              <a:rPr lang="nl-NL" dirty="0" err="1"/>
              <a:t>stokbrodendag</a:t>
            </a:r>
            <a:r>
              <a:rPr lang="nl-NL" dirty="0"/>
              <a:t>’.</a:t>
            </a:r>
            <a:br>
              <a:rPr lang="nl-NL" dirty="0"/>
            </a:br>
            <a:r>
              <a:rPr lang="nl-NL" dirty="0"/>
              <a:t>        Hij verkoopt de stokbroden op die dag voor € 0,50 per stuk.</a:t>
            </a:r>
            <a:br>
              <a:rPr lang="nl-NL" dirty="0"/>
            </a:br>
            <a:r>
              <a:rPr lang="nl-NL" dirty="0"/>
              <a:t>        Waarom zal de bakker dat doen?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789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B88BD-D94D-45FE-81CE-25C186E3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P4 : promotie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722BD7-12CA-4E6E-8A94-9F730DAC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een product te verkopen, doen veel winkeliers aan promotie of reclame.</a:t>
            </a:r>
          </a:p>
          <a:p>
            <a:r>
              <a:rPr lang="nl-NL" dirty="0"/>
              <a:t>Prijspromotie wordt het meest toegepast b.v. aanbieding</a:t>
            </a:r>
          </a:p>
        </p:txBody>
      </p:sp>
    </p:spTree>
    <p:extLst>
      <p:ext uri="{BB962C8B-B14F-4D97-AF65-F5344CB8AC3E}">
        <p14:creationId xmlns:p14="http://schemas.microsoft.com/office/powerpoint/2010/main" val="1545630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8D27D-4098-418A-8EF8-81A97169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prijspromotie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3C5C9-B9B8-43CE-898D-A657B938B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A  </a:t>
            </a:r>
            <a:r>
              <a:rPr lang="nl-NL" dirty="0"/>
              <a:t>Drie halen, twee betalen. 	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B  </a:t>
            </a:r>
            <a:r>
              <a:rPr lang="nl-NL" dirty="0"/>
              <a:t>Deze week € 2,- goedkoper.    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C  </a:t>
            </a:r>
            <a:r>
              <a:rPr lang="nl-NL" dirty="0"/>
              <a:t>Iets duurder, stuk lekkerder.    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D  </a:t>
            </a:r>
            <a:r>
              <a:rPr lang="nl-NL" dirty="0"/>
              <a:t>Niet goed, geld terug.    	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E  </a:t>
            </a:r>
            <a:r>
              <a:rPr lang="nl-NL" dirty="0"/>
              <a:t>Tijdelijk 20% meer inhoud.  	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F  </a:t>
            </a:r>
            <a:r>
              <a:rPr lang="nl-NL" dirty="0"/>
              <a:t>Zolang de voorraad strekt.    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G  </a:t>
            </a:r>
            <a:r>
              <a:rPr lang="nl-NL" dirty="0"/>
              <a:t>Met goud bekroond.    	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H  </a:t>
            </a:r>
            <a:r>
              <a:rPr lang="nl-NL" dirty="0"/>
              <a:t>Tijdens de uitverkoop 25% korting.     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pPr marL="0" indent="0">
              <a:buNone/>
            </a:pPr>
            <a:r>
              <a:rPr lang="nl-NL" b="1" dirty="0"/>
              <a:t>I  </a:t>
            </a:r>
            <a:r>
              <a:rPr lang="nl-NL" dirty="0"/>
              <a:t>Waar voor je geld.    		</a:t>
            </a:r>
            <a:r>
              <a:rPr lang="nl-NL" b="1" dirty="0"/>
              <a:t>prijspromotie</a:t>
            </a:r>
            <a:r>
              <a:rPr lang="nl-NL" dirty="0"/>
              <a:t> - </a:t>
            </a:r>
            <a:r>
              <a:rPr lang="nl-NL" b="1" dirty="0"/>
              <a:t>geen prijspromotie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108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40C2F-822B-4AF6-AF36-02632024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Prijzenoorlog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31EE4C-DDC0-4FE5-9C9B-55CBE0073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prijspromotie is het belangrijk dat de winkelier de reactie </a:t>
            </a:r>
          </a:p>
          <a:p>
            <a:pPr marL="0" indent="0">
              <a:buNone/>
            </a:pPr>
            <a:r>
              <a:rPr lang="nl-NL" dirty="0"/>
              <a:t>   van de concurrent goed inschat.</a:t>
            </a:r>
          </a:p>
          <a:p>
            <a:r>
              <a:rPr lang="nl-NL" dirty="0"/>
              <a:t>Een prijsactie die klanten bij een andere winkelier weglokt, </a:t>
            </a:r>
          </a:p>
          <a:p>
            <a:pPr marL="0" indent="0">
              <a:buNone/>
            </a:pPr>
            <a:r>
              <a:rPr lang="nl-NL" dirty="0"/>
              <a:t>   kan leiden tot een </a:t>
            </a:r>
            <a:r>
              <a:rPr lang="nl-NL" b="1" dirty="0"/>
              <a:t>prijzenoorlog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A  </a:t>
            </a:r>
            <a:r>
              <a:rPr lang="nl-NL" dirty="0"/>
              <a:t>Wat wordt, denk je, bedoeld met een prijzenoorlog?</a:t>
            </a:r>
          </a:p>
          <a:p>
            <a:pPr marL="0" indent="0">
              <a:buNone/>
            </a:pPr>
            <a:r>
              <a:rPr lang="nl-NL" b="1" dirty="0"/>
              <a:t>B  </a:t>
            </a:r>
            <a:r>
              <a:rPr lang="nl-NL" dirty="0"/>
              <a:t>Leg uit waarom een prijzenoorlog voor alle winkeliers nadelig kan zijn.</a:t>
            </a:r>
          </a:p>
          <a:p>
            <a:endParaRPr lang="nl-NL" dirty="0"/>
          </a:p>
        </p:txBody>
      </p:sp>
      <p:pic>
        <p:nvPicPr>
          <p:cNvPr id="9218" name="Picture 2" descr="prijzenoorlog voordelig langs mijn lievelingscassire - Loesje">
            <a:extLst>
              <a:ext uri="{FF2B5EF4-FFF2-40B4-BE49-F238E27FC236}">
                <a16:creationId xmlns:a16="http://schemas.microsoft.com/office/drawing/2014/main" id="{2B8CE117-87C2-48A3-B272-218EDBE8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58" y="0"/>
            <a:ext cx="3201742" cy="45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3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0DC53-228C-46D8-B51B-71579050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 5 :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8E63F-57BC-4640-B118-E6F402E1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Moet passen bij de winkel</a:t>
            </a:r>
          </a:p>
          <a:p>
            <a:r>
              <a:rPr lang="nl-NL" dirty="0"/>
              <a:t>Een winkel met </a:t>
            </a:r>
            <a:r>
              <a:rPr lang="nl-NL" b="1" dirty="0"/>
              <a:t>zelfbediening</a:t>
            </a:r>
            <a:r>
              <a:rPr lang="nl-NL" dirty="0"/>
              <a:t> pakt de klant zelf de artikelen. Personeel is nodig voor het kassawerk en </a:t>
            </a:r>
            <a:r>
              <a:rPr lang="nl-NL" dirty="0" err="1"/>
              <a:t>'de</a:t>
            </a:r>
            <a:r>
              <a:rPr lang="nl-NL" dirty="0"/>
              <a:t> weg wijzen’.</a:t>
            </a:r>
          </a:p>
          <a:p>
            <a:r>
              <a:rPr lang="nl-NL" dirty="0"/>
              <a:t>In een </a:t>
            </a:r>
            <a:r>
              <a:rPr lang="nl-NL" b="1" dirty="0"/>
              <a:t>bedieningswinkel</a:t>
            </a:r>
            <a:r>
              <a:rPr lang="nl-NL" dirty="0"/>
              <a:t> geeft de verkoper ook advies over de artikelen die worden verkocht.</a:t>
            </a:r>
          </a:p>
        </p:txBody>
      </p:sp>
    </p:spTree>
    <p:extLst>
      <p:ext uri="{BB962C8B-B14F-4D97-AF65-F5344CB8AC3E}">
        <p14:creationId xmlns:p14="http://schemas.microsoft.com/office/powerpoint/2010/main" val="1666032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32697F-C5A4-4A67-A9FE-140AD158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verschil personeel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08AF20-0E32-48B6-90F6-C486330B6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2013762"/>
            <a:ext cx="7533216" cy="245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3D7E30"/>
                </a:solidFill>
                <a:effectLst/>
                <a:cs typeface="Arial" panose="020B0604020202020204" pitchFamily="34" charset="0"/>
              </a:rPr>
              <a:t> Yasmin en Paul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Yasmin werkt als verkoopster in een kledingzaak.</a:t>
            </a:r>
            <a:b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Paul werkt als vakkenvuller in een supermarkt.</a:t>
            </a:r>
            <a:b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Yasmin en Paul werken beide in een winkel.</a:t>
            </a:r>
            <a:b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Toch zijn er wat betreft het werk wel verschillen. Noem zoveel mogelijk</a:t>
            </a:r>
            <a:r>
              <a:rPr kumimoji="0" lang="nl-NL" alt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2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FAB1-86D0-4F5E-99BA-048EB7C4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 nu…… de praktijk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702A22-A7E1-4BA6-AC78-D5BE62F87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Toepassen van de marketingmix!</a:t>
            </a:r>
          </a:p>
        </p:txBody>
      </p:sp>
    </p:spTree>
    <p:extLst>
      <p:ext uri="{BB962C8B-B14F-4D97-AF65-F5344CB8AC3E}">
        <p14:creationId xmlns:p14="http://schemas.microsoft.com/office/powerpoint/2010/main" val="127202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kke&amp;amp;Sukke zitten altijd klaar voor de klant | Cartoons, Billen">
            <a:extLst>
              <a:ext uri="{FF2B5EF4-FFF2-40B4-BE49-F238E27FC236}">
                <a16:creationId xmlns:a16="http://schemas.microsoft.com/office/drawing/2014/main" id="{DD49B766-F4BC-4CF7-B341-7B4B058C5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0"/>
            <a:ext cx="6356205" cy="61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21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ction Stadshart - indebuurt Zoetermeer">
            <a:extLst>
              <a:ext uri="{FF2B5EF4-FFF2-40B4-BE49-F238E27FC236}">
                <a16:creationId xmlns:a16="http://schemas.microsoft.com/office/drawing/2014/main" id="{3E72954F-A0CE-47D9-9AB7-5BC7EC8A9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31016" r="267" b="27006"/>
          <a:stretch/>
        </p:blipFill>
        <p:spPr bwMode="auto">
          <a:xfrm>
            <a:off x="307849" y="457200"/>
            <a:ext cx="11518330" cy="483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75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D3595-D144-4248-94E4-7A7EC1C4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79BA5E-0F1C-4EB2-9615-F37DF29EE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 </a:t>
            </a:r>
            <a:r>
              <a:rPr lang="nl-NL" b="1" dirty="0"/>
              <a:t>Nederland</a:t>
            </a:r>
            <a:r>
              <a:rPr lang="nl-NL" dirty="0"/>
              <a:t> zijn er inmiddels zo'n 400 Actions. Onlangs opende de 600ste winkel in Frankrijk en de 400ste in Duitsland. Recent startte </a:t>
            </a:r>
            <a:r>
              <a:rPr lang="nl-NL" b="1" dirty="0"/>
              <a:t>Action</a:t>
            </a:r>
            <a:r>
              <a:rPr lang="nl-NL" dirty="0"/>
              <a:t> ook met </a:t>
            </a:r>
            <a:r>
              <a:rPr lang="nl-NL" b="1" dirty="0"/>
              <a:t>winkels</a:t>
            </a:r>
            <a:r>
              <a:rPr lang="nl-NL" dirty="0"/>
              <a:t> in Tsjechië en in Italië.</a:t>
            </a:r>
          </a:p>
          <a:p>
            <a:r>
              <a:rPr lang="nl-NL" dirty="0"/>
              <a:t>Opgericht in 1993</a:t>
            </a:r>
          </a:p>
          <a:p>
            <a:r>
              <a:rPr lang="nl-NL" dirty="0"/>
              <a:t>11 miljoen klanten per week</a:t>
            </a:r>
          </a:p>
          <a:p>
            <a:r>
              <a:rPr lang="nl-NL" dirty="0"/>
              <a:t>5,6 miljard omzet per jaar</a:t>
            </a:r>
          </a:p>
          <a:p>
            <a:r>
              <a:rPr lang="nl-NL" dirty="0"/>
              <a:t>50.000 medewerkers</a:t>
            </a:r>
          </a:p>
        </p:txBody>
      </p:sp>
      <p:pic>
        <p:nvPicPr>
          <p:cNvPr id="4" name="Picture 2" descr="Action Stadshart - indebuurt Zoetermeer">
            <a:extLst>
              <a:ext uri="{FF2B5EF4-FFF2-40B4-BE49-F238E27FC236}">
                <a16:creationId xmlns:a16="http://schemas.microsoft.com/office/drawing/2014/main" id="{8EF04928-D590-4C96-845A-9C44D2734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31016" r="267" b="27006"/>
          <a:stretch/>
        </p:blipFill>
        <p:spPr bwMode="auto">
          <a:xfrm>
            <a:off x="9490694" y="4941727"/>
            <a:ext cx="2499453" cy="10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35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FBB72-B60C-4F06-8C76-4C909A54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nu aan de slag…………!!</a:t>
            </a:r>
          </a:p>
        </p:txBody>
      </p:sp>
      <p:pic>
        <p:nvPicPr>
          <p:cNvPr id="12290" name="Picture 2" descr="Hubrecht College - Hubrecht Institute">
            <a:extLst>
              <a:ext uri="{FF2B5EF4-FFF2-40B4-BE49-F238E27FC236}">
                <a16:creationId xmlns:a16="http://schemas.microsoft.com/office/drawing/2014/main" id="{FF0B0F50-2145-4C7C-9645-44A1DD234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r="16027"/>
          <a:stretch/>
        </p:blipFill>
        <p:spPr bwMode="auto">
          <a:xfrm>
            <a:off x="8344766" y="1908530"/>
            <a:ext cx="3847234" cy="41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1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EB471-CBEC-4774-A4B0-6E6D014A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52A98B-0555-4D74-9D93-FF6770D3F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Marktpositie</a:t>
            </a:r>
          </a:p>
          <a:p>
            <a:r>
              <a:rPr lang="nl-NL" dirty="0"/>
              <a:t>Marketing mix</a:t>
            </a:r>
          </a:p>
          <a:p>
            <a:r>
              <a:rPr lang="nl-NL" dirty="0"/>
              <a:t>Door segmenteren </a:t>
            </a:r>
            <a:r>
              <a:rPr lang="nl-NL" u="sng" dirty="0"/>
              <a:t>doelgroep(en) </a:t>
            </a:r>
            <a:r>
              <a:rPr lang="nl-NL" dirty="0"/>
              <a:t>vaststellen en bereiken (marketingbeleid door gebruik te maken van de marketing instrumenten)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69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41FC5-EFA4-464B-84C6-DE5C3530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positionering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2FF052-187D-4BFC-9AA2-A4FBB0A15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Weten waar je staat</a:t>
            </a:r>
          </a:p>
          <a:p>
            <a:r>
              <a:rPr lang="nl-NL" dirty="0"/>
              <a:t>Weten waar je heen wilt</a:t>
            </a:r>
          </a:p>
          <a:p>
            <a:r>
              <a:rPr lang="nl-NL" dirty="0"/>
              <a:t>Uitdaging: overbrengen naar de klant</a:t>
            </a:r>
          </a:p>
        </p:txBody>
      </p:sp>
    </p:spTree>
    <p:extLst>
      <p:ext uri="{BB962C8B-B14F-4D97-AF65-F5344CB8AC3E}">
        <p14:creationId xmlns:p14="http://schemas.microsoft.com/office/powerpoint/2010/main" val="133102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2FAAFC-8199-4E16-9843-C45EA6ED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1" y="0"/>
            <a:ext cx="10789196" cy="608214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2521EB4-3BF0-4136-B14A-D9D24306F193}"/>
              </a:ext>
            </a:extLst>
          </p:cNvPr>
          <p:cNvSpPr txBox="1"/>
          <p:nvPr/>
        </p:nvSpPr>
        <p:spPr>
          <a:xfrm>
            <a:off x="928255" y="193964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Marktpositie</a:t>
            </a:r>
          </a:p>
        </p:txBody>
      </p:sp>
    </p:spTree>
    <p:extLst>
      <p:ext uri="{BB962C8B-B14F-4D97-AF65-F5344CB8AC3E}">
        <p14:creationId xmlns:p14="http://schemas.microsoft.com/office/powerpoint/2010/main" val="166083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sitioneringsmatrix maken voor je merk: uitleg en voorbeelden">
            <a:extLst>
              <a:ext uri="{FF2B5EF4-FFF2-40B4-BE49-F238E27FC236}">
                <a16:creationId xmlns:a16="http://schemas.microsoft.com/office/drawing/2014/main" id="{F6CEC0F8-E85C-4326-A076-F29855221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9"/>
          <a:stretch/>
        </p:blipFill>
        <p:spPr bwMode="auto">
          <a:xfrm>
            <a:off x="1070850" y="20781"/>
            <a:ext cx="9430895" cy="60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E191109-F4D5-4C44-960C-26D083DE8A7D}"/>
              </a:ext>
            </a:extLst>
          </p:cNvPr>
          <p:cNvSpPr txBox="1"/>
          <p:nvPr/>
        </p:nvSpPr>
        <p:spPr>
          <a:xfrm>
            <a:off x="1070850" y="0"/>
            <a:ext cx="266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Marktpositie</a:t>
            </a:r>
          </a:p>
        </p:txBody>
      </p:sp>
    </p:spTree>
    <p:extLst>
      <p:ext uri="{BB962C8B-B14F-4D97-AF65-F5344CB8AC3E}">
        <p14:creationId xmlns:p14="http://schemas.microsoft.com/office/powerpoint/2010/main" val="373395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9D2C2-31AE-4B84-BD80-00382D02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ECDE7-BE1D-4FA5-85D6-2570A816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Groep personen o.b.v. gezamenlijke kenmerken tot één groep behoren </a:t>
            </a:r>
          </a:p>
          <a:p>
            <a:r>
              <a:rPr lang="nl-NL" dirty="0"/>
              <a:t>Degenen voor wie het product / formule is bedoelt</a:t>
            </a:r>
          </a:p>
        </p:txBody>
      </p:sp>
    </p:spTree>
    <p:extLst>
      <p:ext uri="{BB962C8B-B14F-4D97-AF65-F5344CB8AC3E}">
        <p14:creationId xmlns:p14="http://schemas.microsoft.com/office/powerpoint/2010/main" val="385568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globalmarketingprofessor.com/wp-content/uploads/2021/04/coke-products--991x1024.png">
            <a:extLst>
              <a:ext uri="{FF2B5EF4-FFF2-40B4-BE49-F238E27FC236}">
                <a16:creationId xmlns:a16="http://schemas.microsoft.com/office/drawing/2014/main" id="{A27701D0-A931-4C19-851F-7E4A436A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63" y="0"/>
            <a:ext cx="5887030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5714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2df53535-01ae-4b4b-a0f4-c4d5e39e5b43" xsi:nil="true"/>
    <Is_Collaboration_Space_Locked xmlns="2df53535-01ae-4b4b-a0f4-c4d5e39e5b43" xsi:nil="true"/>
    <FolderType xmlns="2df53535-01ae-4b4b-a0f4-c4d5e39e5b43" xsi:nil="true"/>
    <Teachers xmlns="2df53535-01ae-4b4b-a0f4-c4d5e39e5b43">
      <UserInfo>
        <DisplayName/>
        <AccountId xsi:nil="true"/>
        <AccountType/>
      </UserInfo>
    </Teachers>
    <NotebookType xmlns="2df53535-01ae-4b4b-a0f4-c4d5e39e5b43" xsi:nil="true"/>
    <TeamsChannelId xmlns="2df53535-01ae-4b4b-a0f4-c4d5e39e5b43" xsi:nil="true"/>
    <Invited_Teachers xmlns="2df53535-01ae-4b4b-a0f4-c4d5e39e5b43" xsi:nil="true"/>
    <Invited_Students xmlns="2df53535-01ae-4b4b-a0f4-c4d5e39e5b43" xsi:nil="true"/>
    <IsNotebookLocked xmlns="2df53535-01ae-4b4b-a0f4-c4d5e39e5b43" xsi:nil="true"/>
    <CultureName xmlns="2df53535-01ae-4b4b-a0f4-c4d5e39e5b43" xsi:nil="true"/>
    <Owner xmlns="2df53535-01ae-4b4b-a0f4-c4d5e39e5b43">
      <UserInfo>
        <DisplayName/>
        <AccountId xsi:nil="true"/>
        <AccountType/>
      </UserInfo>
    </Owner>
    <Distribution_Groups xmlns="2df53535-01ae-4b4b-a0f4-c4d5e39e5b43" xsi:nil="true"/>
    <AppVersion xmlns="2df53535-01ae-4b4b-a0f4-c4d5e39e5b43" xsi:nil="true"/>
    <Students xmlns="2df53535-01ae-4b4b-a0f4-c4d5e39e5b43">
      <UserInfo>
        <DisplayName/>
        <AccountId xsi:nil="true"/>
        <AccountType/>
      </UserInfo>
    </Students>
    <Student_Groups xmlns="2df53535-01ae-4b4b-a0f4-c4d5e39e5b43">
      <UserInfo>
        <DisplayName/>
        <AccountId xsi:nil="true"/>
        <AccountType/>
      </UserInfo>
    </Student_Groups>
    <Math_Settings xmlns="2df53535-01ae-4b4b-a0f4-c4d5e39e5b43" xsi:nil="true"/>
    <Templates xmlns="2df53535-01ae-4b4b-a0f4-c4d5e39e5b43" xsi:nil="true"/>
    <LMS_Mappings xmlns="2df53535-01ae-4b4b-a0f4-c4d5e39e5b43" xsi:nil="true"/>
    <Self_Registration_Enabled xmlns="2df53535-01ae-4b4b-a0f4-c4d5e39e5b43" xsi:nil="true"/>
    <Has_Teacher_Only_SectionGroup xmlns="2df53535-01ae-4b4b-a0f4-c4d5e39e5b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5A10D4257F4183CEB6CA74DFE1E4" ma:contentTypeVersion="34" ma:contentTypeDescription="Een nieuw document maken." ma:contentTypeScope="" ma:versionID="1db5bc38ec9d99959d659a4b6e1e7bdc">
  <xsd:schema xmlns:xsd="http://www.w3.org/2001/XMLSchema" xmlns:xs="http://www.w3.org/2001/XMLSchema" xmlns:p="http://schemas.microsoft.com/office/2006/metadata/properties" xmlns:ns3="2df53535-01ae-4b4b-a0f4-c4d5e39e5b43" xmlns:ns4="e1d6d28f-7880-425a-a0b0-72aee810682b" targetNamespace="http://schemas.microsoft.com/office/2006/metadata/properties" ma:root="true" ma:fieldsID="e2380771a445d9e61856e8fb6cb770ee" ns3:_="" ns4:_="">
    <xsd:import namespace="2df53535-01ae-4b4b-a0f4-c4d5e39e5b43"/>
    <xsd:import namespace="e1d6d28f-7880-425a-a0b0-72aee810682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53535-01ae-4b4b-a0f4-c4d5e39e5b4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6d28f-7880-425a-a0b0-72aee810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5090E1-FB2E-4241-A274-17B1159B87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DF5FE3-4E21-4C31-A78A-D6E8565EC4C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df53535-01ae-4b4b-a0f4-c4d5e39e5b43"/>
    <ds:schemaRef ds:uri="http://purl.org/dc/dcmitype/"/>
    <ds:schemaRef ds:uri="e1d6d28f-7880-425a-a0b0-72aee810682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B43C08-AE8A-4F31-9918-4DCADBF65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53535-01ae-4b4b-a0f4-c4d5e39e5b43"/>
    <ds:schemaRef ds:uri="e1d6d28f-7880-425a-a0b0-72aee8106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2754</TotalTime>
  <Words>1130</Words>
  <Application>Microsoft Office PowerPoint</Application>
  <PresentationFormat>Breedbeeld</PresentationFormat>
  <Paragraphs>104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Calibri</vt:lpstr>
      <vt:lpstr>Gill Sans MT</vt:lpstr>
      <vt:lpstr>Galerie</vt:lpstr>
      <vt:lpstr>Marketing- en retailmix</vt:lpstr>
      <vt:lpstr>PowerPoint-presentatie</vt:lpstr>
      <vt:lpstr>PowerPoint-presentatie</vt:lpstr>
      <vt:lpstr>Klanten</vt:lpstr>
      <vt:lpstr>Waarom positionering</vt:lpstr>
      <vt:lpstr>PowerPoint-presentatie</vt:lpstr>
      <vt:lpstr>PowerPoint-presentatie</vt:lpstr>
      <vt:lpstr>Doelgroep</vt:lpstr>
      <vt:lpstr>PowerPoint-presentatie</vt:lpstr>
      <vt:lpstr>PowerPoint-presentatie</vt:lpstr>
      <vt:lpstr>PowerPoint-presentatie</vt:lpstr>
      <vt:lpstr>PowerPoint-presentatie</vt:lpstr>
      <vt:lpstr>Even wat voorbeelden om te oefenen</vt:lpstr>
      <vt:lpstr>PowerPoint-presentatie</vt:lpstr>
      <vt:lpstr>Probeer antwoord te geven op de vragen</vt:lpstr>
      <vt:lpstr>PowerPoint-presentatie</vt:lpstr>
      <vt:lpstr>P 1 : Product</vt:lpstr>
      <vt:lpstr>Speciaalzaak – geen speciaal zaak</vt:lpstr>
      <vt:lpstr>Voorbeeld Sportschoenen - product</vt:lpstr>
      <vt:lpstr>P 2 : Plaats </vt:lpstr>
      <vt:lpstr>Voorbeeld schoenenwinkel - plaats</vt:lpstr>
      <vt:lpstr>P3 : Prijs</vt:lpstr>
      <vt:lpstr>Voorbeeld Bakkerij - Prijs</vt:lpstr>
      <vt:lpstr>P4 : promotie</vt:lpstr>
      <vt:lpstr>Voorbeelden prijspromotie</vt:lpstr>
      <vt:lpstr>Prijzenoorlog</vt:lpstr>
      <vt:lpstr>P 5 : Personeel</vt:lpstr>
      <vt:lpstr>Voorbeeld verschil personeel</vt:lpstr>
      <vt:lpstr>Dan nu…… de praktijk</vt:lpstr>
      <vt:lpstr>PowerPoint-presentatie</vt:lpstr>
      <vt:lpstr>Algemene informatie</vt:lpstr>
      <vt:lpstr>En nu aan de slag…………!!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Winkel formules</dc:title>
  <dc:creator>Edgar Voortman</dc:creator>
  <cp:lastModifiedBy>Edgar Voortman</cp:lastModifiedBy>
  <cp:revision>146</cp:revision>
  <dcterms:created xsi:type="dcterms:W3CDTF">2021-09-16T19:00:47Z</dcterms:created>
  <dcterms:modified xsi:type="dcterms:W3CDTF">2021-11-25T23:08:35Z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0x010100D7465A10D4257F4183CEB6CA74DFE1E4</vt:lpwstr>
  </property>
</Properties>
</file>